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256" r:id="rId5"/>
    <p:sldId id="269" r:id="rId6"/>
    <p:sldId id="257" r:id="rId7"/>
    <p:sldId id="270" r:id="rId8"/>
    <p:sldId id="271" r:id="rId9"/>
    <p:sldId id="272" r:id="rId10"/>
    <p:sldId id="273" r:id="rId11"/>
    <p:sldId id="274" r:id="rId1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500" userDrawn="1">
          <p15:clr>
            <a:srgbClr val="A4A3A4"/>
          </p15:clr>
        </p15:guide>
        <p15:guide id="8" pos="495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84E427A-3D55-4303-BF80-6455036E1DE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6" autoAdjust="0"/>
    <p:restoredTop sz="94291" autoAdjust="0"/>
  </p:normalViewPr>
  <p:slideViewPr>
    <p:cSldViewPr snapToGrid="0" showGuides="1">
      <p:cViewPr varScale="1">
        <p:scale>
          <a:sx n="86" d="100"/>
          <a:sy n="86" d="100"/>
        </p:scale>
        <p:origin x="557" y="58"/>
      </p:cViewPr>
      <p:guideLst>
        <p:guide pos="3840"/>
        <p:guide orient="horz" pos="2500"/>
        <p:guide pos="4951"/>
      </p:guideLst>
    </p:cSldViewPr>
  </p:slideViewPr>
  <p:notesTextViewPr>
    <p:cViewPr>
      <p:scale>
        <a:sx n="1" d="1"/>
        <a:sy n="1" d="1"/>
      </p:scale>
      <p:origin x="0" y="0"/>
    </p:cViewPr>
  </p:notesTextViewPr>
  <p:notesViewPr>
    <p:cSldViewPr snapToGrid="0">
      <p:cViewPr varScale="1">
        <p:scale>
          <a:sx n="58" d="100"/>
          <a:sy n="58" d="100"/>
        </p:scale>
        <p:origin x="2965" y="4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08B8B31-1CFE-4A78-A796-40061C1B298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1F5D168-A009-4B34-B08F-277E0D6ABD9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3D47A4C-1800-412B-9042-C93F1924AECC}" type="datetimeFigureOut">
              <a:rPr lang="en-US" smtClean="0"/>
              <a:t>10/4/2023</a:t>
            </a:fld>
            <a:endParaRPr lang="en-US" dirty="0"/>
          </a:p>
        </p:txBody>
      </p:sp>
      <p:sp>
        <p:nvSpPr>
          <p:cNvPr id="4" name="Footer Placeholder 3">
            <a:extLst>
              <a:ext uri="{FF2B5EF4-FFF2-40B4-BE49-F238E27FC236}">
                <a16:creationId xmlns:a16="http://schemas.microsoft.com/office/drawing/2014/main" id="{810C826E-30C5-4DD2-97CD-F700F8EBBF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A1BE32A-EDDE-428D-8FA7-84F681D978C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181FD62-43B6-432F-96E1-BCDE3916E10C}" type="slidenum">
              <a:rPr lang="en-US" smtClean="0"/>
              <a:t>‹#›</a:t>
            </a:fld>
            <a:endParaRPr lang="en-US" dirty="0"/>
          </a:p>
        </p:txBody>
      </p:sp>
    </p:spTree>
    <p:extLst>
      <p:ext uri="{BB962C8B-B14F-4D97-AF65-F5344CB8AC3E}">
        <p14:creationId xmlns:p14="http://schemas.microsoft.com/office/powerpoint/2010/main" val="1499383302"/>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0EB3D-2307-4317-8A1D-B47FA45245F0}" type="datetimeFigureOut">
              <a:rPr lang="en-US" noProof="0" smtClean="0"/>
              <a:t>10/4/2023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78A92-0141-4330-8F3E-FAADFAC23844}" type="slidenum">
              <a:rPr lang="en-US" noProof="0" smtClean="0"/>
              <a:t>‹#›</a:t>
            </a:fld>
            <a:endParaRPr lang="en-US" noProof="0" dirty="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Date">
    <p:spTree>
      <p:nvGrpSpPr>
        <p:cNvPr id="1" name=""/>
        <p:cNvGrpSpPr/>
        <p:nvPr/>
      </p:nvGrpSpPr>
      <p:grpSpPr>
        <a:xfrm>
          <a:off x="0" y="0"/>
          <a:ext cx="0" cy="0"/>
          <a:chOff x="0" y="0"/>
          <a:chExt cx="0" cy="0"/>
        </a:xfrm>
      </p:grpSpPr>
      <p:sp>
        <p:nvSpPr>
          <p:cNvPr id="3" name="Rectangle 2" descr="View of a mountain range">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2" name="Rectangle 11">
            <a:extLst>
              <a:ext uri="{FF2B5EF4-FFF2-40B4-BE49-F238E27FC236}">
                <a16:creationId xmlns:a16="http://schemas.microsoft.com/office/drawing/2014/main" id="{D846C517-01CF-4924-81A5-DAD4CE0BFA6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a:endParaRPr lang="en-US" noProof="0" dirty="0"/>
          </a:p>
        </p:txBody>
      </p:sp>
      <p:sp>
        <p:nvSpPr>
          <p:cNvPr id="21" name="Text Placeholder 26">
            <a:extLst>
              <a:ext uri="{FF2B5EF4-FFF2-40B4-BE49-F238E27FC236}">
                <a16:creationId xmlns:a16="http://schemas.microsoft.com/office/drawing/2014/main" id="{E013E669-E15F-4096-81CC-6637C4A9F9E7}"/>
              </a:ext>
            </a:extLst>
          </p:cNvPr>
          <p:cNvSpPr>
            <a:spLocks noGrp="1"/>
          </p:cNvSpPr>
          <p:nvPr>
            <p:ph type="body" sz="quarter" idx="21" hasCustomPrompt="1"/>
          </p:nvPr>
        </p:nvSpPr>
        <p:spPr>
          <a:xfrm>
            <a:off x="3912235" y="1680191"/>
            <a:ext cx="4367531" cy="324417"/>
          </a:xfrm>
        </p:spPr>
        <p:txBody>
          <a:bodyPr>
            <a:noAutofit/>
          </a:bodyPr>
          <a:lstStyle>
            <a:lvl1pPr marL="0" indent="0" algn="ctr">
              <a:buNone/>
              <a:defRPr sz="2000" b="1"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20XX</a:t>
            </a:r>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a:noAutofit/>
          </a:bodyPr>
          <a:lstStyle>
            <a:lvl1pPr algn="ctr">
              <a:defRPr sz="8000" b="0">
                <a:solidFill>
                  <a:schemeClr val="bg1"/>
                </a:solidFill>
              </a:defRPr>
            </a:lvl1pPr>
          </a:lstStyle>
          <a:p>
            <a:r>
              <a:rPr lang="en-US" noProof="0"/>
              <a:t>PRESENTATION</a:t>
            </a:r>
            <a:br>
              <a:rPr lang="en-US" noProof="0"/>
            </a:br>
            <a:r>
              <a:rPr lang="en-US" noProof="0"/>
              <a:t>TITLE</a:t>
            </a:r>
          </a:p>
        </p:txBody>
      </p:sp>
      <p:sp>
        <p:nvSpPr>
          <p:cNvPr id="23" name="Text Placeholder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3912235" y="1333943"/>
            <a:ext cx="4367531" cy="324417"/>
          </a:xfrm>
        </p:spPr>
        <p:txBody>
          <a:bodyPr>
            <a:noAutofit/>
          </a:bodyPr>
          <a:lstStyle>
            <a:lvl1pPr marL="0" indent="0" algn="ctr">
              <a:buNone/>
              <a:defRPr sz="23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Month</a:t>
            </a:r>
          </a:p>
        </p:txBody>
      </p:sp>
      <p:sp>
        <p:nvSpPr>
          <p:cNvPr id="36" name="Text Placeholder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1050857" y="4720037"/>
            <a:ext cx="10090287" cy="1101897"/>
          </a:xfrm>
        </p:spPr>
        <p:txBody>
          <a:bodyPr>
            <a:noAutofit/>
          </a:bodyPr>
          <a:lstStyle>
            <a:lvl1pPr marL="0" indent="0" algn="ctr">
              <a:buNone/>
              <a:defRPr sz="3500" b="0" i="0">
                <a:solidFill>
                  <a:schemeClr val="bg2"/>
                </a:solidFill>
              </a:defRPr>
            </a:lvl1pPr>
          </a:lstStyle>
          <a:p>
            <a:pPr lvl="0"/>
            <a:r>
              <a:rPr lang="en-US" noProof="0"/>
              <a:t>Presentation</a:t>
            </a:r>
            <a:br>
              <a:rPr lang="en-US" noProof="0"/>
            </a:br>
            <a:r>
              <a:rPr lang="en-US" noProof="0"/>
              <a:t>Tagline</a:t>
            </a:r>
          </a:p>
        </p:txBody>
      </p:sp>
      <p:sp>
        <p:nvSpPr>
          <p:cNvPr id="5" name="Rectangle 4">
            <a:extLst>
              <a:ext uri="{FF2B5EF4-FFF2-40B4-BE49-F238E27FC236}">
                <a16:creationId xmlns:a16="http://schemas.microsoft.com/office/drawing/2014/main" id="{6691BBC0-FAFE-4A57-9925-6182B74C4CB1}"/>
              </a:ext>
              <a:ext uri="{C183D7F6-B498-43B3-948B-1728B52AA6E4}">
                <adec:decorative xmlns:adec="http://schemas.microsoft.com/office/drawing/2017/decorative" val="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s Layout">
    <p:spTree>
      <p:nvGrpSpPr>
        <p:cNvPr id="1" name=""/>
        <p:cNvGrpSpPr/>
        <p:nvPr/>
      </p:nvGrpSpPr>
      <p:grpSpPr>
        <a:xfrm>
          <a:off x="0" y="0"/>
          <a:ext cx="0" cy="0"/>
          <a:chOff x="0" y="0"/>
          <a:chExt cx="0" cy="0"/>
        </a:xfrm>
      </p:grpSpPr>
      <p:sp>
        <p:nvSpPr>
          <p:cNvPr id="3" name="Rectangle 2" descr="View of a lake and mountain range">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2" name="Rectangle 11">
            <a:extLst>
              <a:ext uri="{FF2B5EF4-FFF2-40B4-BE49-F238E27FC236}">
                <a16:creationId xmlns:a16="http://schemas.microsoft.com/office/drawing/2014/main" id="{D846C517-01CF-4924-81A5-DAD4CE0BFA6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16" name="Text Placeholder 26">
            <a:extLst>
              <a:ext uri="{FF2B5EF4-FFF2-40B4-BE49-F238E27FC236}">
                <a16:creationId xmlns:a16="http://schemas.microsoft.com/office/drawing/2014/main" id="{82190F1B-1701-4806-870F-8FC7F32FE4AA}"/>
              </a:ext>
            </a:extLst>
          </p:cNvPr>
          <p:cNvSpPr>
            <a:spLocks noGrp="1"/>
          </p:cNvSpPr>
          <p:nvPr>
            <p:ph type="body" sz="quarter" idx="21" hasCustomPrompt="1"/>
          </p:nvPr>
        </p:nvSpPr>
        <p:spPr>
          <a:xfrm>
            <a:off x="3912235" y="4222968"/>
            <a:ext cx="4367531" cy="474519"/>
          </a:xfrm>
        </p:spPr>
        <p:txBody>
          <a:bodyPr>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+7 678-555-0128</a:t>
            </a:r>
          </a:p>
        </p:txBody>
      </p:sp>
      <p:sp>
        <p:nvSpPr>
          <p:cNvPr id="18" name="Text Placeholder 26">
            <a:extLst>
              <a:ext uri="{FF2B5EF4-FFF2-40B4-BE49-F238E27FC236}">
                <a16:creationId xmlns:a16="http://schemas.microsoft.com/office/drawing/2014/main" id="{972B7F81-5409-42D9-B44C-88D9CBD9BAD5}"/>
              </a:ext>
            </a:extLst>
          </p:cNvPr>
          <p:cNvSpPr>
            <a:spLocks noGrp="1"/>
          </p:cNvSpPr>
          <p:nvPr>
            <p:ph type="body" sz="quarter" idx="20" hasCustomPrompt="1"/>
          </p:nvPr>
        </p:nvSpPr>
        <p:spPr>
          <a:xfrm>
            <a:off x="3912235" y="3927698"/>
            <a:ext cx="4367531" cy="288000"/>
          </a:xfrm>
        </p:spPr>
        <p:txBody>
          <a:bodyPr>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Phone</a:t>
            </a:r>
          </a:p>
        </p:txBody>
      </p:sp>
      <p:sp>
        <p:nvSpPr>
          <p:cNvPr id="19" name="Text Placeholder 14">
            <a:extLst>
              <a:ext uri="{FF2B5EF4-FFF2-40B4-BE49-F238E27FC236}">
                <a16:creationId xmlns:a16="http://schemas.microsoft.com/office/drawing/2014/main" id="{FAA54554-5CE2-43AD-979D-F095482C49AB}"/>
              </a:ext>
            </a:extLst>
          </p:cNvPr>
          <p:cNvSpPr>
            <a:spLocks noGrp="1"/>
          </p:cNvSpPr>
          <p:nvPr>
            <p:ph type="body" sz="quarter" idx="13" hasCustomPrompt="1"/>
          </p:nvPr>
        </p:nvSpPr>
        <p:spPr>
          <a:xfrm>
            <a:off x="1050857" y="2655074"/>
            <a:ext cx="10090287" cy="606659"/>
          </a:xfrm>
        </p:spPr>
        <p:txBody>
          <a:bodyPr>
            <a:noAutofit/>
          </a:bodyPr>
          <a:lstStyle>
            <a:lvl1pPr marL="0" indent="0" algn="ctr">
              <a:buNone/>
              <a:defRPr sz="3500" b="0" i="0">
                <a:solidFill>
                  <a:schemeClr val="bg2"/>
                </a:solidFill>
              </a:defRPr>
            </a:lvl1pPr>
          </a:lstStyle>
          <a:p>
            <a:pPr lvl="0"/>
            <a:r>
              <a:rPr lang="en-US" noProof="0"/>
              <a:t>Alexander Martensson</a:t>
            </a:r>
          </a:p>
        </p:txBody>
      </p:sp>
      <p:sp>
        <p:nvSpPr>
          <p:cNvPr id="20" name="Text Placeholder 26">
            <a:extLst>
              <a:ext uri="{FF2B5EF4-FFF2-40B4-BE49-F238E27FC236}">
                <a16:creationId xmlns:a16="http://schemas.microsoft.com/office/drawing/2014/main" id="{A1D8F0C1-128A-435B-8585-F0B32496EC79}"/>
              </a:ext>
            </a:extLst>
          </p:cNvPr>
          <p:cNvSpPr>
            <a:spLocks noGrp="1"/>
          </p:cNvSpPr>
          <p:nvPr>
            <p:ph type="body" sz="quarter" idx="22" hasCustomPrompt="1"/>
          </p:nvPr>
        </p:nvSpPr>
        <p:spPr>
          <a:xfrm>
            <a:off x="3135722" y="5230723"/>
            <a:ext cx="5920556" cy="474519"/>
          </a:xfrm>
        </p:spPr>
        <p:txBody>
          <a:bodyPr>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martensson@example.com</a:t>
            </a:r>
          </a:p>
        </p:txBody>
      </p:sp>
      <p:sp>
        <p:nvSpPr>
          <p:cNvPr id="22" name="Text Placeholder 26">
            <a:extLst>
              <a:ext uri="{FF2B5EF4-FFF2-40B4-BE49-F238E27FC236}">
                <a16:creationId xmlns:a16="http://schemas.microsoft.com/office/drawing/2014/main" id="{90B48E8B-E525-4852-9167-5281C64B1C37}"/>
              </a:ext>
            </a:extLst>
          </p:cNvPr>
          <p:cNvSpPr>
            <a:spLocks noGrp="1"/>
          </p:cNvSpPr>
          <p:nvPr>
            <p:ph type="body" sz="quarter" idx="23" hasCustomPrompt="1"/>
          </p:nvPr>
        </p:nvSpPr>
        <p:spPr>
          <a:xfrm>
            <a:off x="3912235" y="4929014"/>
            <a:ext cx="4367531" cy="288000"/>
          </a:xfrm>
        </p:spPr>
        <p:txBody>
          <a:bodyPr>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Email</a:t>
            </a:r>
          </a:p>
        </p:txBody>
      </p:sp>
      <p:sp>
        <p:nvSpPr>
          <p:cNvPr id="24" name="Title 1">
            <a:extLst>
              <a:ext uri="{FF2B5EF4-FFF2-40B4-BE49-F238E27FC236}">
                <a16:creationId xmlns:a16="http://schemas.microsoft.com/office/drawing/2014/main" id="{0C5EB90F-1ADD-412B-9044-2CC607B786B1}"/>
              </a:ext>
            </a:extLst>
          </p:cNvPr>
          <p:cNvSpPr>
            <a:spLocks noGrp="1"/>
          </p:cNvSpPr>
          <p:nvPr>
            <p:ph type="title" hasCustomPrompt="1"/>
          </p:nvPr>
        </p:nvSpPr>
        <p:spPr>
          <a:xfrm>
            <a:off x="1050856" y="993494"/>
            <a:ext cx="10104124" cy="1517356"/>
          </a:xfrm>
        </p:spPr>
        <p:txBody>
          <a:bodyPr>
            <a:noAutofit/>
          </a:bodyPr>
          <a:lstStyle>
            <a:lvl1pPr algn="ctr">
              <a:defRPr sz="8000" b="0">
                <a:solidFill>
                  <a:schemeClr val="bg1"/>
                </a:solidFill>
              </a:defRPr>
            </a:lvl1pPr>
          </a:lstStyle>
          <a:p>
            <a:r>
              <a:rPr lang="en-US" noProof="0"/>
              <a:t>THANK YOU!</a:t>
            </a:r>
          </a:p>
        </p:txBody>
      </p:sp>
      <p:sp>
        <p:nvSpPr>
          <p:cNvPr id="25" name="Rectangle 24">
            <a:extLst>
              <a:ext uri="{FF2B5EF4-FFF2-40B4-BE49-F238E27FC236}">
                <a16:creationId xmlns:a16="http://schemas.microsoft.com/office/drawing/2014/main" id="{540A1271-E1E7-40AB-9552-9B4249544008}"/>
              </a:ext>
              <a:ext uri="{C183D7F6-B498-43B3-948B-1728B52AA6E4}">
                <adec:decorative xmlns:adec="http://schemas.microsoft.com/office/drawing/2017/decorative" val="1"/>
              </a:ext>
            </a:extLst>
          </p:cNvPr>
          <p:cNvSpPr/>
          <p:nvPr userDrawn="1"/>
        </p:nvSpPr>
        <p:spPr>
          <a:xfrm>
            <a:off x="3156204" y="2421953"/>
            <a:ext cx="5879592" cy="64008"/>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1371178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Rectangle 2" descr="View of a mountain range">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12" name="Rectangle 11">
            <a:extLst>
              <a:ext uri="{FF2B5EF4-FFF2-40B4-BE49-F238E27FC236}">
                <a16:creationId xmlns:a16="http://schemas.microsoft.com/office/drawing/2014/main" id="{D846C517-01CF-4924-81A5-DAD4CE0BFA6C}"/>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a:noAutofit/>
          </a:bodyPr>
          <a:lstStyle>
            <a:lvl1pPr algn="ctr">
              <a:defRPr sz="8000" b="0">
                <a:solidFill>
                  <a:schemeClr val="bg1"/>
                </a:solidFill>
              </a:defRPr>
            </a:lvl1pPr>
          </a:lstStyle>
          <a:p>
            <a:r>
              <a:rPr lang="en-US" noProof="0"/>
              <a:t>PRESENTATION</a:t>
            </a:r>
            <a:br>
              <a:rPr lang="en-US" noProof="0"/>
            </a:br>
            <a:r>
              <a:rPr lang="en-US" noProof="0"/>
              <a:t>TITLE</a:t>
            </a:r>
          </a:p>
        </p:txBody>
      </p:sp>
      <p:sp>
        <p:nvSpPr>
          <p:cNvPr id="5" name="Rectangle 4">
            <a:extLst>
              <a:ext uri="{FF2B5EF4-FFF2-40B4-BE49-F238E27FC236}">
                <a16:creationId xmlns:a16="http://schemas.microsoft.com/office/drawing/2014/main" id="{6691BBC0-FAFE-4A57-9925-6182B74C4CB1}"/>
              </a:ext>
              <a:ext uri="{C183D7F6-B498-43B3-948B-1728B52AA6E4}">
                <adec:decorative xmlns:adec="http://schemas.microsoft.com/office/drawing/2017/decorative" val="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a:endParaRPr lang="en-US" noProof="0" dirty="0"/>
          </a:p>
        </p:txBody>
      </p:sp>
      <p:sp>
        <p:nvSpPr>
          <p:cNvPr id="9" name="Subtitle 2">
            <a:extLst>
              <a:ext uri="{FF2B5EF4-FFF2-40B4-BE49-F238E27FC236}">
                <a16:creationId xmlns:a16="http://schemas.microsoft.com/office/drawing/2014/main" id="{08214E67-DE9D-42F7-B713-798383BBD13A}"/>
              </a:ext>
            </a:extLst>
          </p:cNvPr>
          <p:cNvSpPr>
            <a:spLocks noGrp="1"/>
          </p:cNvSpPr>
          <p:nvPr>
            <p:ph type="subTitle" idx="1"/>
          </p:nvPr>
        </p:nvSpPr>
        <p:spPr>
          <a:xfrm>
            <a:off x="1037021" y="4720036"/>
            <a:ext cx="10117959" cy="1101898"/>
          </a:xfrm>
        </p:spPr>
        <p:txBody>
          <a:bodyPr vert="horz" lIns="91440" tIns="45720" rIns="91440" bIns="45720" rtlCol="0">
            <a:noAutofit/>
          </a:bodyPr>
          <a:lstStyle>
            <a:lvl1pPr marL="0" indent="0" algn="ctr">
              <a:buNone/>
              <a:defRPr lang="en-US" sz="3500" b="0" i="0" dirty="0">
                <a:solidFill>
                  <a:schemeClr val="bg2"/>
                </a:solidFill>
              </a:defRPr>
            </a:lvl1pPr>
          </a:lstStyle>
          <a:p>
            <a:pPr marL="228600" lvl="0" indent="-228600" algn="ctr"/>
            <a:r>
              <a:rPr lang="en-US" noProof="0"/>
              <a:t>Click to edit Master subtitle style</a:t>
            </a:r>
          </a:p>
        </p:txBody>
      </p:sp>
    </p:spTree>
    <p:extLst>
      <p:ext uri="{BB962C8B-B14F-4D97-AF65-F5344CB8AC3E}">
        <p14:creationId xmlns:p14="http://schemas.microsoft.com/office/powerpoint/2010/main" val="40385532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5" name="Content Placeholder 2">
            <a:extLst>
              <a:ext uri="{FF2B5EF4-FFF2-40B4-BE49-F238E27FC236}">
                <a16:creationId xmlns:a16="http://schemas.microsoft.com/office/drawing/2014/main" id="{01B00995-C0FC-4EC6-A9B0-828FB28FC47F}"/>
              </a:ext>
            </a:extLst>
          </p:cNvPr>
          <p:cNvSpPr>
            <a:spLocks noGrp="1"/>
          </p:cNvSpPr>
          <p:nvPr>
            <p:ph idx="1" hasCustomPrompt="1"/>
          </p:nvPr>
        </p:nvSpPr>
        <p:spPr>
          <a:xfrm>
            <a:off x="838200" y="1825625"/>
            <a:ext cx="10515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itle 7">
            <a:extLst>
              <a:ext uri="{FF2B5EF4-FFF2-40B4-BE49-F238E27FC236}">
                <a16:creationId xmlns:a16="http://schemas.microsoft.com/office/drawing/2014/main" id="{51A54DF2-9EE6-43F7-A586-88CA6C624778}"/>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33351147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8" name="Title 7">
            <a:extLst>
              <a:ext uri="{FF2B5EF4-FFF2-40B4-BE49-F238E27FC236}">
                <a16:creationId xmlns:a16="http://schemas.microsoft.com/office/drawing/2014/main" id="{51A54DF2-9EE6-43F7-A586-88CA6C624778}"/>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11" name="Content Placeholder 2">
            <a:extLst>
              <a:ext uri="{FF2B5EF4-FFF2-40B4-BE49-F238E27FC236}">
                <a16:creationId xmlns:a16="http://schemas.microsoft.com/office/drawing/2014/main" id="{A122F4F2-F130-4DBE-B244-1D59BBE5CD9D}"/>
              </a:ext>
            </a:extLst>
          </p:cNvPr>
          <p:cNvSpPr>
            <a:spLocks noGrp="1"/>
          </p:cNvSpPr>
          <p:nvPr>
            <p:ph sz="half" idx="1" hasCustomPrompt="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ntent Placeholder 3">
            <a:extLst>
              <a:ext uri="{FF2B5EF4-FFF2-40B4-BE49-F238E27FC236}">
                <a16:creationId xmlns:a16="http://schemas.microsoft.com/office/drawing/2014/main" id="{D4CE5575-876A-4335-83ED-6B346DA1B4D2}"/>
              </a:ext>
            </a:extLst>
          </p:cNvPr>
          <p:cNvSpPr>
            <a:spLocks noGrp="1"/>
          </p:cNvSpPr>
          <p:nvPr>
            <p:ph sz="half" idx="2" hasCustomPrompt="1"/>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6250358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8" name="Title 7">
            <a:extLst>
              <a:ext uri="{FF2B5EF4-FFF2-40B4-BE49-F238E27FC236}">
                <a16:creationId xmlns:a16="http://schemas.microsoft.com/office/drawing/2014/main" id="{51A54DF2-9EE6-43F7-A586-88CA6C624778}"/>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11" name="Text Placeholder 2">
            <a:extLst>
              <a:ext uri="{FF2B5EF4-FFF2-40B4-BE49-F238E27FC236}">
                <a16:creationId xmlns:a16="http://schemas.microsoft.com/office/drawing/2014/main" id="{D1F82F6E-10E8-4A58-9655-E18D14D7901F}"/>
              </a:ext>
            </a:extLst>
          </p:cNvPr>
          <p:cNvSpPr>
            <a:spLocks noGrp="1"/>
          </p:cNvSpPr>
          <p:nvPr>
            <p:ph type="body" idx="1" hasCustomPrompt="1"/>
          </p:nvPr>
        </p:nvSpPr>
        <p:spPr>
          <a:xfrm>
            <a:off x="839788" y="1840863"/>
            <a:ext cx="5157787" cy="664211"/>
          </a:xfrm>
        </p:spPr>
        <p:txBody>
          <a:bodyPr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2" name="Content Placeholder 3">
            <a:extLst>
              <a:ext uri="{FF2B5EF4-FFF2-40B4-BE49-F238E27FC236}">
                <a16:creationId xmlns:a16="http://schemas.microsoft.com/office/drawing/2014/main" id="{C2F6C18E-5BCB-42EF-9310-5BD6E011DF2F}"/>
              </a:ext>
            </a:extLst>
          </p:cNvPr>
          <p:cNvSpPr>
            <a:spLocks noGrp="1"/>
          </p:cNvSpPr>
          <p:nvPr>
            <p:ph sz="half" idx="2" hasCustomPrompt="1"/>
          </p:nvPr>
        </p:nvSpPr>
        <p:spPr>
          <a:xfrm>
            <a:off x="839788" y="2505075"/>
            <a:ext cx="5157787"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4">
            <a:extLst>
              <a:ext uri="{FF2B5EF4-FFF2-40B4-BE49-F238E27FC236}">
                <a16:creationId xmlns:a16="http://schemas.microsoft.com/office/drawing/2014/main" id="{9BA2923F-D123-40C6-A193-B86D683D5B51}"/>
              </a:ext>
            </a:extLst>
          </p:cNvPr>
          <p:cNvSpPr>
            <a:spLocks noGrp="1"/>
          </p:cNvSpPr>
          <p:nvPr>
            <p:ph type="body" sz="quarter" idx="3" hasCustomPrompt="1"/>
          </p:nvPr>
        </p:nvSpPr>
        <p:spPr>
          <a:xfrm>
            <a:off x="6172200" y="1840863"/>
            <a:ext cx="5183188" cy="664212"/>
          </a:xfrm>
        </p:spPr>
        <p:txBody>
          <a:bodyPr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16" name="Content Placeholder 5">
            <a:extLst>
              <a:ext uri="{FF2B5EF4-FFF2-40B4-BE49-F238E27FC236}">
                <a16:creationId xmlns:a16="http://schemas.microsoft.com/office/drawing/2014/main" id="{8305C175-94AC-44DD-9321-0A8DBDF22DA9}"/>
              </a:ext>
            </a:extLst>
          </p:cNvPr>
          <p:cNvSpPr>
            <a:spLocks noGrp="1"/>
          </p:cNvSpPr>
          <p:nvPr>
            <p:ph sz="quarter" idx="4" hasCustomPrompt="1"/>
          </p:nvPr>
        </p:nvSpPr>
        <p:spPr>
          <a:xfrm>
            <a:off x="6172200" y="2505075"/>
            <a:ext cx="5183188" cy="368458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759988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itl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noProof="0"/>
              <a:t>Click to edit Master title style</a:t>
            </a:r>
          </a:p>
        </p:txBody>
      </p:sp>
      <p:sp>
        <p:nvSpPr>
          <p:cNvPr id="12" name="Text Placeholder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4" name="Content Placeholder 2">
            <a:extLst>
              <a:ext uri="{FF2B5EF4-FFF2-40B4-BE49-F238E27FC236}">
                <a16:creationId xmlns:a16="http://schemas.microsoft.com/office/drawing/2014/main" id="{709FEF38-E3A7-4527-97CB-AF528BAEBA8F}"/>
              </a:ext>
            </a:extLst>
          </p:cNvPr>
          <p:cNvSpPr>
            <a:spLocks noGrp="1"/>
          </p:cNvSpPr>
          <p:nvPr>
            <p:ph idx="1" hasCustomPrompt="1"/>
          </p:nvPr>
        </p:nvSpPr>
        <p:spPr>
          <a:xfrm>
            <a:off x="5180012" y="457200"/>
            <a:ext cx="6172200" cy="5408613"/>
          </a:xfrm>
        </p:spPr>
        <p:txBody>
          <a:bodyPr>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727947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itl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anchor="b"/>
          <a:lstStyle>
            <a:lvl1pPr>
              <a:defRPr sz="3200">
                <a:solidFill>
                  <a:schemeClr val="bg1"/>
                </a:solidFill>
              </a:defRPr>
            </a:lvl1pPr>
          </a:lstStyle>
          <a:p>
            <a:r>
              <a:rPr lang="en-US" noProof="0"/>
              <a:t>Click to edit Master title style</a:t>
            </a:r>
          </a:p>
        </p:txBody>
      </p:sp>
      <p:sp>
        <p:nvSpPr>
          <p:cNvPr id="12" name="Text Placeholder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15" name="Picture Placeholder 2">
            <a:extLst>
              <a:ext uri="{FF2B5EF4-FFF2-40B4-BE49-F238E27FC236}">
                <a16:creationId xmlns:a16="http://schemas.microsoft.com/office/drawing/2014/main" id="{1B69B4CE-EB2F-46CF-9A80-64E44E5E95AC}"/>
              </a:ext>
            </a:extLst>
          </p:cNvPr>
          <p:cNvSpPr>
            <a:spLocks noGrp="1"/>
          </p:cNvSpPr>
          <p:nvPr>
            <p:ph type="pic" idx="1"/>
          </p:nvPr>
        </p:nvSpPr>
        <p:spPr>
          <a:xfrm>
            <a:off x="5183188" y="457201"/>
            <a:ext cx="6172200" cy="5403850"/>
          </a:xfrm>
        </p:spPr>
        <p:txBody>
          <a:bodyPr anchor="ct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698307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4312920" y="1667974"/>
            <a:ext cx="356616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FF2B3756-19E0-4B2F-B1D5-7664E0B38BE1}"/>
              </a:ext>
            </a:extLst>
          </p:cNvPr>
          <p:cNvSpPr>
            <a:spLocks noGrp="1"/>
          </p:cNvSpPr>
          <p:nvPr>
            <p:ph type="title"/>
          </p:nvPr>
        </p:nvSpPr>
        <p:spPr/>
        <p:txBody>
          <a:bodyPr/>
          <a:lstStyle>
            <a:lvl1pPr algn="ct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4183200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26263062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anual">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gs>
              <a:gs pos="100000">
                <a:schemeClr val="accent3"/>
              </a:gs>
            </a:gsLst>
            <a:lin ang="0" scaled="1"/>
            <a:tileRect/>
          </a:gradFill>
          <a:ln w="12700" cap="flat">
            <a:noFill/>
            <a:prstDash val="solid"/>
            <a:miter/>
          </a:ln>
        </p:spPr>
        <p:txBody>
          <a:bodyPr rtlCol="0" anchor="ctr"/>
          <a:lstStyle/>
          <a:p>
            <a:pPr algn="l"/>
            <a:endParaRPr lang="en-US" noProof="0" dirty="0"/>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a:lstStyle>
            <a:lvl1pPr algn="ctr">
              <a:defRPr>
                <a:solidFill>
                  <a:schemeClr val="bg1"/>
                </a:solidFill>
              </a:defRPr>
            </a:lvl1pPr>
          </a:lstStyle>
          <a:p>
            <a:r>
              <a:rPr lang="en-US" noProof="0"/>
              <a:t>HOW TO USE THIS TEMPLATE</a:t>
            </a:r>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2017776" y="1667974"/>
            <a:ext cx="8156448"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31" name="Text Placeholder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60171"/>
            <a:ext cx="882686" cy="1092200"/>
          </a:xfrm>
        </p:spPr>
        <p:txBody>
          <a:bodyPr lIns="0" tIns="0" rIns="0" bIns="0">
            <a:noAutofit/>
          </a:bodyPr>
          <a:lstStyle>
            <a:lvl1pPr marL="0" indent="0">
              <a:buNone/>
              <a:defRPr sz="8000" b="1">
                <a:solidFill>
                  <a:schemeClr val="bg2"/>
                </a:solidFill>
                <a:latin typeface="+mj-lt"/>
              </a:defRPr>
            </a:lvl1pPr>
          </a:lstStyle>
          <a:p>
            <a:pPr lvl="0"/>
            <a:r>
              <a:rPr lang="en-US" noProof="0"/>
              <a:t>1</a:t>
            </a:r>
          </a:p>
        </p:txBody>
      </p:sp>
      <p:sp>
        <p:nvSpPr>
          <p:cNvPr id="32" name="Text Placeholder 24">
            <a:extLst>
              <a:ext uri="{FF2B5EF4-FFF2-40B4-BE49-F238E27FC236}">
                <a16:creationId xmlns:a16="http://schemas.microsoft.com/office/drawing/2014/main" id="{D5D777E5-98F6-416A-8D23-3399269D85CB}"/>
              </a:ext>
            </a:extLst>
          </p:cNvPr>
          <p:cNvSpPr>
            <a:spLocks noGrp="1"/>
          </p:cNvSpPr>
          <p:nvPr>
            <p:ph type="body" sz="quarter" idx="14" hasCustomPrompt="1"/>
          </p:nvPr>
        </p:nvSpPr>
        <p:spPr>
          <a:xfrm>
            <a:off x="1442535" y="1984171"/>
            <a:ext cx="3103110" cy="1032355"/>
          </a:xfrm>
        </p:spPr>
        <p:txBody>
          <a:bodyPr>
            <a:noAutofit/>
          </a:bodyPr>
          <a:lstStyle>
            <a:lvl1pPr marL="0" indent="0">
              <a:lnSpc>
                <a:spcPct val="100000"/>
              </a:lnSpc>
              <a:spcBef>
                <a:spcPts val="600"/>
              </a:spcBef>
              <a:buNone/>
              <a:defRPr sz="3000" b="0">
                <a:solidFill>
                  <a:schemeClr val="bg1"/>
                </a:solidFill>
                <a:latin typeface="+mj-lt"/>
              </a:defRPr>
            </a:lvl1pPr>
          </a:lstStyle>
          <a:p>
            <a:pPr lvl="0"/>
            <a:r>
              <a:rPr lang="en-US" noProof="0"/>
              <a:t>Edit Master text styles</a:t>
            </a:r>
          </a:p>
        </p:txBody>
      </p:sp>
      <p:sp>
        <p:nvSpPr>
          <p:cNvPr id="33" name="Text Placeholder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60171"/>
            <a:ext cx="882686" cy="1092200"/>
          </a:xfrm>
        </p:spPr>
        <p:txBody>
          <a:bodyPr lIns="0" tIns="0" rIns="0" bIns="0">
            <a:noAutofit/>
          </a:bodyPr>
          <a:lstStyle>
            <a:lvl1pPr marL="0" indent="0">
              <a:buNone/>
              <a:defRPr sz="8000" b="1">
                <a:solidFill>
                  <a:schemeClr val="bg2"/>
                </a:solidFill>
                <a:latin typeface="+mj-lt"/>
              </a:defRPr>
            </a:lvl1pPr>
          </a:lstStyle>
          <a:p>
            <a:pPr lvl="0"/>
            <a:r>
              <a:rPr lang="en-US" noProof="0"/>
              <a:t>2</a:t>
            </a:r>
          </a:p>
        </p:txBody>
      </p:sp>
      <p:sp>
        <p:nvSpPr>
          <p:cNvPr id="34" name="Text Placeholder 24">
            <a:extLst>
              <a:ext uri="{FF2B5EF4-FFF2-40B4-BE49-F238E27FC236}">
                <a16:creationId xmlns:a16="http://schemas.microsoft.com/office/drawing/2014/main" id="{6706F6A2-1599-4D73-9288-3ECEACDDCAEA}"/>
              </a:ext>
            </a:extLst>
          </p:cNvPr>
          <p:cNvSpPr>
            <a:spLocks noGrp="1"/>
          </p:cNvSpPr>
          <p:nvPr>
            <p:ph type="body" sz="quarter" idx="16" hasCustomPrompt="1"/>
          </p:nvPr>
        </p:nvSpPr>
        <p:spPr>
          <a:xfrm>
            <a:off x="5477939" y="1984171"/>
            <a:ext cx="2243918" cy="1032355"/>
          </a:xfrm>
        </p:spPr>
        <p:txBody>
          <a:bodyPr>
            <a:noAutofit/>
          </a:bodyPr>
          <a:lstStyle>
            <a:lvl1pPr marL="0" indent="0">
              <a:lnSpc>
                <a:spcPct val="100000"/>
              </a:lnSpc>
              <a:spcBef>
                <a:spcPts val="600"/>
              </a:spcBef>
              <a:buNone/>
              <a:defRPr sz="3000" b="0">
                <a:solidFill>
                  <a:schemeClr val="bg1"/>
                </a:solidFill>
                <a:latin typeface="+mj-lt"/>
              </a:defRPr>
            </a:lvl1pPr>
          </a:lstStyle>
          <a:p>
            <a:pPr lvl="0"/>
            <a:r>
              <a:rPr lang="en-US" noProof="0"/>
              <a:t>Edit Master text styles</a:t>
            </a:r>
          </a:p>
        </p:txBody>
      </p:sp>
      <p:sp>
        <p:nvSpPr>
          <p:cNvPr id="35" name="Text Placeholder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77950"/>
            <a:ext cx="882686" cy="1092200"/>
          </a:xfrm>
        </p:spPr>
        <p:txBody>
          <a:bodyPr lIns="0" tIns="0" rIns="0" bIns="0">
            <a:noAutofit/>
          </a:bodyPr>
          <a:lstStyle>
            <a:lvl1pPr marL="0" indent="0">
              <a:buNone/>
              <a:defRPr sz="8000" b="1">
                <a:solidFill>
                  <a:schemeClr val="bg2"/>
                </a:solidFill>
                <a:latin typeface="+mj-lt"/>
              </a:defRPr>
            </a:lvl1pPr>
          </a:lstStyle>
          <a:p>
            <a:pPr lvl="0"/>
            <a:r>
              <a:rPr lang="en-US" noProof="0"/>
              <a:t>3</a:t>
            </a:r>
          </a:p>
        </p:txBody>
      </p:sp>
      <p:sp>
        <p:nvSpPr>
          <p:cNvPr id="36" name="Text Placeholder 24">
            <a:extLst>
              <a:ext uri="{FF2B5EF4-FFF2-40B4-BE49-F238E27FC236}">
                <a16:creationId xmlns:a16="http://schemas.microsoft.com/office/drawing/2014/main" id="{3701E665-3CED-413C-BAC6-CE003B1494EA}"/>
              </a:ext>
            </a:extLst>
          </p:cNvPr>
          <p:cNvSpPr>
            <a:spLocks noGrp="1"/>
          </p:cNvSpPr>
          <p:nvPr>
            <p:ph type="body" sz="quarter" idx="18" hasCustomPrompt="1"/>
          </p:nvPr>
        </p:nvSpPr>
        <p:spPr>
          <a:xfrm>
            <a:off x="8564052" y="2001950"/>
            <a:ext cx="2959116" cy="1032355"/>
          </a:xfrm>
        </p:spPr>
        <p:txBody>
          <a:bodyPr>
            <a:noAutofit/>
          </a:bodyPr>
          <a:lstStyle>
            <a:lvl1pPr marL="0" indent="0">
              <a:lnSpc>
                <a:spcPct val="100000"/>
              </a:lnSpc>
              <a:spcBef>
                <a:spcPts val="600"/>
              </a:spcBef>
              <a:buNone/>
              <a:defRPr sz="3000" b="0">
                <a:solidFill>
                  <a:schemeClr val="bg1"/>
                </a:solidFill>
                <a:latin typeface="+mj-lt"/>
              </a:defRPr>
            </a:lvl1pPr>
          </a:lstStyle>
          <a:p>
            <a:pPr lvl="0"/>
            <a:r>
              <a:rPr lang="en-US" noProof="0"/>
              <a:t>Edit Master text styles</a:t>
            </a:r>
          </a:p>
        </p:txBody>
      </p:sp>
      <p:sp>
        <p:nvSpPr>
          <p:cNvPr id="37" name="Text Placeholder 24">
            <a:extLst>
              <a:ext uri="{FF2B5EF4-FFF2-40B4-BE49-F238E27FC236}">
                <a16:creationId xmlns:a16="http://schemas.microsoft.com/office/drawing/2014/main" id="{E01406B4-D44B-4D1E-91F3-D87541EAD4CE}"/>
              </a:ext>
            </a:extLst>
          </p:cNvPr>
          <p:cNvSpPr>
            <a:spLocks noGrp="1"/>
          </p:cNvSpPr>
          <p:nvPr>
            <p:ph type="body" sz="quarter" idx="19" hasCustomPrompt="1"/>
          </p:nvPr>
        </p:nvSpPr>
        <p:spPr>
          <a:xfrm>
            <a:off x="1020059" y="3103993"/>
            <a:ext cx="1698625"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38" name="Text Placeholder 24">
            <a:extLst>
              <a:ext uri="{FF2B5EF4-FFF2-40B4-BE49-F238E27FC236}">
                <a16:creationId xmlns:a16="http://schemas.microsoft.com/office/drawing/2014/main" id="{9AAD5CF9-9A59-4C5F-8C29-B92AD6012119}"/>
              </a:ext>
            </a:extLst>
          </p:cNvPr>
          <p:cNvSpPr>
            <a:spLocks noGrp="1"/>
          </p:cNvSpPr>
          <p:nvPr>
            <p:ph type="body" sz="quarter" idx="20" hasCustomPrompt="1"/>
          </p:nvPr>
        </p:nvSpPr>
        <p:spPr>
          <a:xfrm>
            <a:off x="2718684" y="3103993"/>
            <a:ext cx="1698625"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39" name="Text Placeholder 24">
            <a:extLst>
              <a:ext uri="{FF2B5EF4-FFF2-40B4-BE49-F238E27FC236}">
                <a16:creationId xmlns:a16="http://schemas.microsoft.com/office/drawing/2014/main" id="{C6725172-65CC-4645-B23F-E77886468F31}"/>
              </a:ext>
            </a:extLst>
          </p:cNvPr>
          <p:cNvSpPr>
            <a:spLocks noGrp="1"/>
          </p:cNvSpPr>
          <p:nvPr>
            <p:ph type="body" sz="quarter" idx="21" hasCustomPrompt="1"/>
          </p:nvPr>
        </p:nvSpPr>
        <p:spPr>
          <a:xfrm>
            <a:off x="4794793" y="3103993"/>
            <a:ext cx="2599197"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40" name="Text Placeholder 24">
            <a:extLst>
              <a:ext uri="{FF2B5EF4-FFF2-40B4-BE49-F238E27FC236}">
                <a16:creationId xmlns:a16="http://schemas.microsoft.com/office/drawing/2014/main" id="{0EA5E6CA-5C78-4B75-BA22-59750E7D4501}"/>
              </a:ext>
            </a:extLst>
          </p:cNvPr>
          <p:cNvSpPr>
            <a:spLocks noGrp="1"/>
          </p:cNvSpPr>
          <p:nvPr>
            <p:ph type="body" sz="quarter" idx="22" hasCustomPrompt="1"/>
          </p:nvPr>
        </p:nvSpPr>
        <p:spPr>
          <a:xfrm>
            <a:off x="7876955" y="3102450"/>
            <a:ext cx="3726423" cy="800100"/>
          </a:xfrm>
        </p:spPr>
        <p:txBody>
          <a:bodyPr>
            <a:normAutofit/>
          </a:bodyPr>
          <a:lstStyle>
            <a:lvl1pPr marL="0" indent="0">
              <a:buNone/>
              <a:defRPr sz="1600" b="0">
                <a:solidFill>
                  <a:schemeClr val="bg1"/>
                </a:solidFill>
                <a:latin typeface="+mn-lt"/>
              </a:defRPr>
            </a:lvl1pPr>
          </a:lstStyle>
          <a:p>
            <a:pPr lvl="0"/>
            <a:r>
              <a:rPr lang="en-US" noProof="0"/>
              <a:t>Edit Master text styles</a:t>
            </a:r>
          </a:p>
        </p:txBody>
      </p:sp>
      <p:sp>
        <p:nvSpPr>
          <p:cNvPr id="41" name="Text Placeholder 24">
            <a:extLst>
              <a:ext uri="{FF2B5EF4-FFF2-40B4-BE49-F238E27FC236}">
                <a16:creationId xmlns:a16="http://schemas.microsoft.com/office/drawing/2014/main" id="{E1C61752-F57C-4FBF-93F3-06F43CCA43C8}"/>
              </a:ext>
            </a:extLst>
          </p:cNvPr>
          <p:cNvSpPr>
            <a:spLocks noGrp="1"/>
          </p:cNvSpPr>
          <p:nvPr>
            <p:ph type="body" sz="quarter" idx="23" hasCustomPrompt="1"/>
          </p:nvPr>
        </p:nvSpPr>
        <p:spPr>
          <a:xfrm>
            <a:off x="1657040" y="5751926"/>
            <a:ext cx="8877920" cy="470478"/>
          </a:xfrm>
        </p:spPr>
        <p:txBody>
          <a:bodyPr>
            <a:normAutofit/>
          </a:bodyPr>
          <a:lstStyle>
            <a:lvl1pPr marL="0" indent="0" algn="ctr">
              <a:buNone/>
              <a:defRPr sz="1600" b="0">
                <a:solidFill>
                  <a:schemeClr val="accent4"/>
                </a:solidFill>
                <a:latin typeface="+mn-lt"/>
              </a:defRPr>
            </a:lvl1pPr>
          </a:lstStyle>
          <a:p>
            <a:pPr lvl="0"/>
            <a:r>
              <a:rPr lang="en-US" noProof="0"/>
              <a:t>Edit Master text styles</a:t>
            </a:r>
          </a:p>
        </p:txBody>
      </p:sp>
      <p:sp>
        <p:nvSpPr>
          <p:cNvPr id="42" name="Text Placeholder 24">
            <a:extLst>
              <a:ext uri="{FF2B5EF4-FFF2-40B4-BE49-F238E27FC236}">
                <a16:creationId xmlns:a16="http://schemas.microsoft.com/office/drawing/2014/main" id="{E0232175-FB97-4039-8136-B9DD27441C05}"/>
              </a:ext>
            </a:extLst>
          </p:cNvPr>
          <p:cNvSpPr>
            <a:spLocks noGrp="1"/>
          </p:cNvSpPr>
          <p:nvPr>
            <p:ph type="body" sz="quarter" idx="24" hasCustomPrompt="1"/>
          </p:nvPr>
        </p:nvSpPr>
        <p:spPr>
          <a:xfrm>
            <a:off x="4794791" y="5070254"/>
            <a:ext cx="2599199" cy="800100"/>
          </a:xfrm>
        </p:spPr>
        <p:txBody>
          <a:bodyPr>
            <a:normAutofit/>
          </a:bodyPr>
          <a:lstStyle>
            <a:lvl1pPr marL="0" indent="0">
              <a:buNone/>
              <a:defRPr sz="1600" b="0">
                <a:solidFill>
                  <a:schemeClr val="bg2"/>
                </a:solidFill>
                <a:latin typeface="+mn-lt"/>
              </a:defRPr>
            </a:lvl1pPr>
          </a:lstStyle>
          <a:p>
            <a:pPr lvl="0"/>
            <a:r>
              <a:rPr lang="en-US" noProof="0"/>
              <a:t>Edit Master text styles</a:t>
            </a:r>
          </a:p>
        </p:txBody>
      </p:sp>
      <p:sp>
        <p:nvSpPr>
          <p:cNvPr id="43" name="Text Placeholder 24">
            <a:extLst>
              <a:ext uri="{FF2B5EF4-FFF2-40B4-BE49-F238E27FC236}">
                <a16:creationId xmlns:a16="http://schemas.microsoft.com/office/drawing/2014/main" id="{6E5262C3-0603-403F-AB36-FB4EB9FC7BCB}"/>
              </a:ext>
            </a:extLst>
          </p:cNvPr>
          <p:cNvSpPr>
            <a:spLocks noGrp="1"/>
          </p:cNvSpPr>
          <p:nvPr>
            <p:ph type="body" sz="quarter" idx="25" hasCustomPrompt="1"/>
          </p:nvPr>
        </p:nvSpPr>
        <p:spPr>
          <a:xfrm>
            <a:off x="7890713" y="5070254"/>
            <a:ext cx="3712665" cy="800100"/>
          </a:xfrm>
        </p:spPr>
        <p:txBody>
          <a:bodyPr>
            <a:normAutofit/>
          </a:bodyPr>
          <a:lstStyle>
            <a:lvl1pPr marL="0" indent="0">
              <a:buNone/>
              <a:defRPr sz="1600" b="0">
                <a:solidFill>
                  <a:schemeClr val="bg2"/>
                </a:solidFill>
                <a:latin typeface="+mn-lt"/>
              </a:defRPr>
            </a:lvl1pPr>
          </a:lstStyle>
          <a:p>
            <a:pPr lvl="0"/>
            <a:r>
              <a:rPr lang="en-US" noProof="0"/>
              <a:t>Edit Master text styles</a:t>
            </a:r>
          </a:p>
        </p:txBody>
      </p:sp>
      <p:sp>
        <p:nvSpPr>
          <p:cNvPr id="44" name="Picture Placeholder 12">
            <a:extLst>
              <a:ext uri="{FF2B5EF4-FFF2-40B4-BE49-F238E27FC236}">
                <a16:creationId xmlns:a16="http://schemas.microsoft.com/office/drawing/2014/main" id="{D2FBACFC-8B68-4A37-95A4-26BE5A23D759}"/>
              </a:ext>
            </a:extLst>
          </p:cNvPr>
          <p:cNvSpPr>
            <a:spLocks noGrp="1"/>
          </p:cNvSpPr>
          <p:nvPr>
            <p:ph type="pic" sz="quarter" idx="37"/>
          </p:nvPr>
        </p:nvSpPr>
        <p:spPr>
          <a:xfrm>
            <a:off x="1020058" y="3976866"/>
            <a:ext cx="3273552" cy="1618488"/>
          </a:xfrm>
        </p:spPr>
        <p:txBody>
          <a:bodyPr anchor="ctr" anchorCtr="0">
            <a:noAutofit/>
          </a:bodyPr>
          <a:lstStyle>
            <a:lvl1pPr marL="0" indent="0" algn="ctr">
              <a:buNone/>
              <a:defRPr sz="1400">
                <a:solidFill>
                  <a:schemeClr val="bg1"/>
                </a:solidFill>
              </a:defRPr>
            </a:lvl1pPr>
          </a:lstStyle>
          <a:p>
            <a:r>
              <a:rPr lang="en-US" noProof="0"/>
              <a:t>Click icon to add picture</a:t>
            </a:r>
            <a:endParaRPr lang="en-US" noProof="0" dirty="0"/>
          </a:p>
        </p:txBody>
      </p:sp>
      <p:sp>
        <p:nvSpPr>
          <p:cNvPr id="46" name="Picture Placeholder 12">
            <a:extLst>
              <a:ext uri="{FF2B5EF4-FFF2-40B4-BE49-F238E27FC236}">
                <a16:creationId xmlns:a16="http://schemas.microsoft.com/office/drawing/2014/main" id="{5A6A36C6-8489-4333-927A-141D8F98AE50}"/>
              </a:ext>
            </a:extLst>
          </p:cNvPr>
          <p:cNvSpPr>
            <a:spLocks noGrp="1"/>
          </p:cNvSpPr>
          <p:nvPr>
            <p:ph type="pic" sz="quarter" idx="43"/>
          </p:nvPr>
        </p:nvSpPr>
        <p:spPr>
          <a:xfrm>
            <a:off x="4794792" y="4041034"/>
            <a:ext cx="2599199" cy="896112"/>
          </a:xfrm>
        </p:spPr>
        <p:txBody>
          <a:bodyPr anchor="ctr" anchorCtr="0">
            <a:noAutofit/>
          </a:bodyPr>
          <a:lstStyle>
            <a:lvl1pPr marL="0" indent="0" algn="ctr">
              <a:buNone/>
              <a:defRPr sz="1400">
                <a:solidFill>
                  <a:schemeClr val="bg1"/>
                </a:solidFill>
              </a:defRPr>
            </a:lvl1pPr>
          </a:lstStyle>
          <a:p>
            <a:r>
              <a:rPr lang="en-US" noProof="0"/>
              <a:t>Click icon to add picture</a:t>
            </a:r>
            <a:endParaRPr lang="en-US" noProof="0" dirty="0"/>
          </a:p>
        </p:txBody>
      </p:sp>
      <p:sp>
        <p:nvSpPr>
          <p:cNvPr id="47" name="Picture Placeholder 9">
            <a:extLst>
              <a:ext uri="{FF2B5EF4-FFF2-40B4-BE49-F238E27FC236}">
                <a16:creationId xmlns:a16="http://schemas.microsoft.com/office/drawing/2014/main" id="{BB2DF986-C446-4302-9099-B1512AD5D8CA}"/>
              </a:ext>
            </a:extLst>
          </p:cNvPr>
          <p:cNvSpPr>
            <a:spLocks noGrp="1"/>
          </p:cNvSpPr>
          <p:nvPr>
            <p:ph type="pic" sz="quarter" idx="44"/>
          </p:nvPr>
        </p:nvSpPr>
        <p:spPr>
          <a:xfrm>
            <a:off x="7876955" y="4041034"/>
            <a:ext cx="2599200" cy="896400"/>
          </a:xfrm>
        </p:spPr>
        <p:txBody>
          <a:bodyPr anchor="ctr" anchorCtr="0">
            <a:normAutofit/>
          </a:bodyPr>
          <a:lstStyle>
            <a:lvl1pPr marL="0" indent="0" algn="ctr">
              <a:buNone/>
              <a:defRPr sz="14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311389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E88C711-3D16-496B-BF96-001A0C0A3AAF}"/>
              </a:ext>
              <a:ext uri="{C183D7F6-B498-43B3-948B-1728B52AA6E4}">
                <adec:decorative xmlns:adec="http://schemas.microsoft.com/office/drawing/2017/decorative" val="1"/>
              </a:ext>
            </a:extLst>
          </p:cNvPr>
          <p:cNvSpPr/>
          <p:nvPr userDrawn="1"/>
        </p:nvSpPr>
        <p:spPr>
          <a:xfrm>
            <a:off x="11682374" y="6430061"/>
            <a:ext cx="241402" cy="197510"/>
          </a:xfrm>
          <a:prstGeom prst="rect">
            <a:avLst/>
          </a:prstGeom>
          <a:noFill/>
          <a:ln w="12700" cap="flat">
            <a:noFill/>
            <a:prstDash val="solid"/>
            <a:miter/>
          </a:ln>
        </p:spPr>
        <p:txBody>
          <a:bodyPr rtlCol="0" anchor="ctr"/>
          <a:lstStyle/>
          <a:p>
            <a:pPr algn="l"/>
            <a:endParaRPr lang="en-US" noProof="0" dirty="0"/>
          </a:p>
        </p:txBody>
      </p:sp>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3410712"/>
            <a:ext cx="11932920" cy="3319272"/>
          </a:xfrm>
          <a:prstGeom prst="rect">
            <a:avLst/>
          </a:prstGeom>
          <a:gradFill flip="none" rotWithShape="1">
            <a:gsLst>
              <a:gs pos="0">
                <a:schemeClr val="accent2">
                  <a:alpha val="80000"/>
                </a:schemeClr>
              </a:gs>
              <a:gs pos="99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838200" y="3981036"/>
            <a:ext cx="10515600" cy="782638"/>
          </a:xfrm>
        </p:spPr>
        <p:txBody>
          <a:bodyPr/>
          <a:lstStyle>
            <a:lvl1pPr algn="ctr">
              <a:defRPr>
                <a:solidFill>
                  <a:schemeClr val="bg1"/>
                </a:solidFill>
              </a:defRPr>
            </a:lvl1pPr>
          </a:lstStyle>
          <a:p>
            <a:r>
              <a:rPr lang="en-US" noProof="0"/>
              <a:t>DIVIDER SLIDE</a:t>
            </a:r>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lvl1pPr>
              <a:defRPr b="1">
                <a:latin typeface="+mn-lt"/>
              </a:defRPr>
            </a:lvl1p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4070604" y="4804366"/>
            <a:ext cx="4050792"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ext Placeholder 2">
            <a:extLst>
              <a:ext uri="{FF2B5EF4-FFF2-40B4-BE49-F238E27FC236}">
                <a16:creationId xmlns:a16="http://schemas.microsoft.com/office/drawing/2014/main" id="{F4F6DD4A-6071-4D11-ABDB-28EA5AC87154}"/>
              </a:ext>
            </a:extLst>
          </p:cNvPr>
          <p:cNvSpPr>
            <a:spLocks noGrp="1"/>
          </p:cNvSpPr>
          <p:nvPr>
            <p:ph type="body" idx="1" hasCustomPrompt="1"/>
          </p:nvPr>
        </p:nvSpPr>
        <p:spPr>
          <a:xfrm>
            <a:off x="831850" y="4942478"/>
            <a:ext cx="10515600" cy="459082"/>
          </a:xfrm>
        </p:spPr>
        <p:txBody>
          <a:bodyPr vert="horz" lIns="91440" tIns="45720" rIns="91440" bIns="45720" rtlCol="0">
            <a:normAutofit/>
          </a:bodyPr>
          <a:lstStyle>
            <a:lvl1pPr marL="0" indent="0" algn="ctr">
              <a:buFont typeface="Arial" panose="020B0604020202020204" pitchFamily="34" charset="0"/>
              <a:buNone/>
              <a:defRPr lang="en-US" sz="2300">
                <a:solidFill>
                  <a:schemeClr val="bg2"/>
                </a:solidFill>
              </a:defRPr>
            </a:lvl1pPr>
          </a:lstStyle>
          <a:p>
            <a:pPr marL="228600" lvl="0" indent="-228600" algn="ctr"/>
            <a:r>
              <a:rPr lang="en-US" noProof="0"/>
              <a:t>Edit Master text styles</a:t>
            </a:r>
          </a:p>
        </p:txBody>
      </p:sp>
    </p:spTree>
    <p:extLst>
      <p:ext uri="{BB962C8B-B14F-4D97-AF65-F5344CB8AC3E}">
        <p14:creationId xmlns:p14="http://schemas.microsoft.com/office/powerpoint/2010/main" val="3823477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10" name="Rectangle 9" descr="View of a lake with pine trees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128016"/>
            <a:ext cx="6858000"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169256"/>
            <a:ext cx="5285914" cy="782638"/>
          </a:xfrm>
        </p:spPr>
        <p:txBody>
          <a:bodyPr/>
          <a:lstStyle>
            <a:lvl1pPr algn="l">
              <a:defRPr>
                <a:solidFill>
                  <a:schemeClr val="bg1"/>
                </a:solidFill>
              </a:defRPr>
            </a:lvl1pPr>
          </a:lstStyle>
          <a:p>
            <a:r>
              <a:rPr lang="en-US" noProof="0"/>
              <a:t>TEXT LAYOUT 1</a:t>
            </a:r>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2" name="Text Placeholder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136036"/>
            <a:ext cx="5285914" cy="857098"/>
          </a:xfrm>
        </p:spPr>
        <p:txBody>
          <a:bodyPr>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a:r>
              <a:rPr lang="en-US" noProof="0"/>
              <a:t>Edit master text styles</a:t>
            </a:r>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5026" y="1992586"/>
            <a:ext cx="4428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4" name="Text Placeholder 14">
            <a:extLst>
              <a:ext uri="{FF2B5EF4-FFF2-40B4-BE49-F238E27FC236}">
                <a16:creationId xmlns:a16="http://schemas.microsoft.com/office/drawing/2014/main" id="{302F0820-F94A-40EF-B3BE-26CD0CB55173}"/>
              </a:ext>
            </a:extLst>
          </p:cNvPr>
          <p:cNvSpPr>
            <a:spLocks noGrp="1"/>
          </p:cNvSpPr>
          <p:nvPr>
            <p:ph type="body" sz="quarter" idx="15" hasCustomPrompt="1"/>
          </p:nvPr>
        </p:nvSpPr>
        <p:spPr>
          <a:xfrm>
            <a:off x="838199" y="3100269"/>
            <a:ext cx="5288963" cy="2588637"/>
          </a:xfrm>
        </p:spPr>
        <p:txBody>
          <a:bodyPr lIns="0">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a:r>
              <a:rPr lang="en-US" noProof="0"/>
              <a:t>Edit Master text styles</a:t>
            </a:r>
          </a:p>
        </p:txBody>
      </p:sp>
    </p:spTree>
    <p:extLst>
      <p:ext uri="{BB962C8B-B14F-4D97-AF65-F5344CB8AC3E}">
        <p14:creationId xmlns:p14="http://schemas.microsoft.com/office/powerpoint/2010/main" val="372139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10" name="Rectangle 9" descr="Close up view of lake edge with mountain range background">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128016"/>
            <a:ext cx="11932920" cy="3319272"/>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2" name="Titl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093460"/>
            <a:ext cx="5320386" cy="782638"/>
          </a:xfrm>
        </p:spPr>
        <p:txBody>
          <a:bodyPr/>
          <a:lstStyle>
            <a:lvl1pPr algn="l">
              <a:defRPr>
                <a:solidFill>
                  <a:schemeClr val="bg1"/>
                </a:solidFill>
              </a:defRPr>
            </a:lvl1pPr>
          </a:lstStyle>
          <a:p>
            <a:r>
              <a:rPr lang="en-US" noProof="0"/>
              <a:t>TEXT LAYOUT 2</a:t>
            </a:r>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2" name="Text Placeholder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060240"/>
            <a:ext cx="5320386" cy="882524"/>
          </a:xfrm>
        </p:spPr>
        <p:txBody>
          <a:bodyPr>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a:r>
              <a:rPr lang="en-US" noProof="0"/>
              <a:t>Edit master text styles</a:t>
            </a:r>
          </a:p>
        </p:txBody>
      </p:sp>
      <p:sp>
        <p:nvSpPr>
          <p:cNvPr id="13" name="Rectangle 12">
            <a:extLst>
              <a:ext uri="{FF2B5EF4-FFF2-40B4-BE49-F238E27FC236}">
                <a16:creationId xmlns:a16="http://schemas.microsoft.com/office/drawing/2014/main" id="{E7822F33-D675-4E6C-BD09-D9C78365BB41}"/>
              </a:ext>
              <a:ext uri="{C183D7F6-B498-43B3-948B-1728B52AA6E4}">
                <adec:decorative xmlns:adec="http://schemas.microsoft.com/office/drawing/2017/decorative" val="1"/>
              </a:ext>
            </a:extLst>
          </p:cNvPr>
          <p:cNvSpPr/>
          <p:nvPr userDrawn="1"/>
        </p:nvSpPr>
        <p:spPr>
          <a:xfrm>
            <a:off x="914693" y="1916790"/>
            <a:ext cx="4500000"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1" name="Text Placeholder 14">
            <a:extLst>
              <a:ext uri="{FF2B5EF4-FFF2-40B4-BE49-F238E27FC236}">
                <a16:creationId xmlns:a16="http://schemas.microsoft.com/office/drawing/2014/main" id="{4B6CBCCA-9781-462D-AF43-C6AAE3D1AAA9}"/>
              </a:ext>
            </a:extLst>
          </p:cNvPr>
          <p:cNvSpPr>
            <a:spLocks noGrp="1"/>
          </p:cNvSpPr>
          <p:nvPr>
            <p:ph type="body" sz="quarter" idx="15" hasCustomPrompt="1"/>
          </p:nvPr>
        </p:nvSpPr>
        <p:spPr>
          <a:xfrm>
            <a:off x="6817897" y="1125545"/>
            <a:ext cx="4707842" cy="1849304"/>
          </a:xfrm>
        </p:spPr>
        <p:txBody>
          <a:bodyPr>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a:r>
              <a:rPr lang="en-US" noProof="0"/>
              <a:t>Edit Master text styles</a:t>
            </a:r>
          </a:p>
        </p:txBody>
      </p:sp>
    </p:spTree>
    <p:extLst>
      <p:ext uri="{BB962C8B-B14F-4D97-AF65-F5344CB8AC3E}">
        <p14:creationId xmlns:p14="http://schemas.microsoft.com/office/powerpoint/2010/main" val="2599193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Section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8" name="Text Placeholder 2">
            <a:extLst>
              <a:ext uri="{FF2B5EF4-FFF2-40B4-BE49-F238E27FC236}">
                <a16:creationId xmlns:a16="http://schemas.microsoft.com/office/drawing/2014/main" id="{03373955-AB5B-4186-8098-9DBA0AB2650E}"/>
              </a:ext>
            </a:extLst>
          </p:cNvPr>
          <p:cNvSpPr>
            <a:spLocks noGrp="1"/>
          </p:cNvSpPr>
          <p:nvPr>
            <p:ph type="body" idx="1" hasCustomPrompt="1"/>
          </p:nvPr>
        </p:nvSpPr>
        <p:spPr>
          <a:xfrm>
            <a:off x="1159649" y="2738211"/>
            <a:ext cx="4183650" cy="454353"/>
          </a:xfrm>
        </p:spPr>
        <p:txBody>
          <a:bodyPr>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 title</a:t>
            </a:r>
          </a:p>
        </p:txBody>
      </p:sp>
      <p:sp>
        <p:nvSpPr>
          <p:cNvPr id="9" name="Text Placeholder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38201" y="1835244"/>
            <a:ext cx="10515599" cy="629105"/>
          </a:xfrm>
        </p:spPr>
        <p:txBody>
          <a:bodyPr lIns="0" rIns="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0" name="Text Placeholder 2">
            <a:extLst>
              <a:ext uri="{FF2B5EF4-FFF2-40B4-BE49-F238E27FC236}">
                <a16:creationId xmlns:a16="http://schemas.microsoft.com/office/drawing/2014/main" id="{23A3472E-32B4-4CAD-B5D0-420AA3FB4CE3}"/>
              </a:ext>
            </a:extLst>
          </p:cNvPr>
          <p:cNvSpPr>
            <a:spLocks noGrp="1"/>
          </p:cNvSpPr>
          <p:nvPr>
            <p:ph type="body" idx="18" hasCustomPrompt="1"/>
          </p:nvPr>
        </p:nvSpPr>
        <p:spPr>
          <a:xfrm>
            <a:off x="6627121" y="2738211"/>
            <a:ext cx="4183650" cy="454353"/>
          </a:xfrm>
        </p:spPr>
        <p:txBody>
          <a:bodyPr>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2 title</a:t>
            </a:r>
          </a:p>
        </p:txBody>
      </p:sp>
      <p:sp>
        <p:nvSpPr>
          <p:cNvPr id="11" name="Text Placeholder 26">
            <a:extLst>
              <a:ext uri="{FF2B5EF4-FFF2-40B4-BE49-F238E27FC236}">
                <a16:creationId xmlns:a16="http://schemas.microsoft.com/office/drawing/2014/main" id="{1AEED068-3EA0-4BF4-875C-02473E9EB0CC}"/>
              </a:ext>
            </a:extLst>
          </p:cNvPr>
          <p:cNvSpPr>
            <a:spLocks noGrp="1"/>
          </p:cNvSpPr>
          <p:nvPr>
            <p:ph type="body" sz="quarter" idx="20" hasCustomPrompt="1"/>
          </p:nvPr>
        </p:nvSpPr>
        <p:spPr>
          <a:xfrm>
            <a:off x="1159649" y="3428501"/>
            <a:ext cx="4365625" cy="2333625"/>
          </a:xfrm>
        </p:spPr>
        <p:txBody>
          <a:bodyPr>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noProof="0"/>
              <a:t>Edit Master text styles</a:t>
            </a:r>
          </a:p>
        </p:txBody>
      </p:sp>
      <p:sp>
        <p:nvSpPr>
          <p:cNvPr id="12" name="Text Placeholder 26">
            <a:extLst>
              <a:ext uri="{FF2B5EF4-FFF2-40B4-BE49-F238E27FC236}">
                <a16:creationId xmlns:a16="http://schemas.microsoft.com/office/drawing/2014/main" id="{3590B9DA-A2DF-4AE1-9A98-C7B84F48C3A9}"/>
              </a:ext>
            </a:extLst>
          </p:cNvPr>
          <p:cNvSpPr>
            <a:spLocks noGrp="1"/>
          </p:cNvSpPr>
          <p:nvPr>
            <p:ph type="body" sz="quarter" idx="21" hasCustomPrompt="1"/>
          </p:nvPr>
        </p:nvSpPr>
        <p:spPr>
          <a:xfrm>
            <a:off x="6627121" y="3428501"/>
            <a:ext cx="4365625" cy="2333625"/>
          </a:xfrm>
        </p:spPr>
        <p:txBody>
          <a:bodyPr>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a:r>
              <a:rPr lang="en-US" noProof="0"/>
              <a:t>Edit Master text styles</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a:lstStyle>
            <a:lvl1pPr algn="ctr">
              <a:defRPr>
                <a:solidFill>
                  <a:schemeClr val="bg1"/>
                </a:solidFill>
              </a:defRPr>
            </a:lvl1pPr>
          </a:lstStyle>
          <a:p>
            <a:r>
              <a:rPr lang="en-US" noProof="0"/>
              <a:t>COMPARISON</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4111752" y="1667974"/>
            <a:ext cx="3968496"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3450372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9" name="Text Placeholder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41248" y="3359239"/>
            <a:ext cx="4357688" cy="2252574"/>
          </a:xfrm>
        </p:spPr>
        <p:txBody>
          <a:bodyPr lIns="0" rIns="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41248" y="2081624"/>
            <a:ext cx="4357688" cy="1325563"/>
          </a:xfrm>
        </p:spPr>
        <p:txBody>
          <a:bodyPr lIns="0" rIns="0"/>
          <a:lstStyle>
            <a:lvl1pPr algn="l">
              <a:defRPr>
                <a:solidFill>
                  <a:schemeClr val="bg1"/>
                </a:solidFill>
              </a:defRPr>
            </a:lvl1pPr>
          </a:lstStyle>
          <a:p>
            <a:r>
              <a:rPr lang="en-US" noProof="0"/>
              <a:t>CHART SLIDE</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911877" y="3191969"/>
            <a:ext cx="3968496"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6" name="Chart Placeholder 18">
            <a:extLst>
              <a:ext uri="{FF2B5EF4-FFF2-40B4-BE49-F238E27FC236}">
                <a16:creationId xmlns:a16="http://schemas.microsoft.com/office/drawing/2014/main" id="{BE9C98A7-B145-402E-BADA-CE785E3BA996}"/>
              </a:ext>
            </a:extLst>
          </p:cNvPr>
          <p:cNvSpPr>
            <a:spLocks noGrp="1"/>
          </p:cNvSpPr>
          <p:nvPr>
            <p:ph type="chart" sz="quarter" idx="32"/>
          </p:nvPr>
        </p:nvSpPr>
        <p:spPr>
          <a:xfrm>
            <a:off x="6981371" y="1246188"/>
            <a:ext cx="4284663" cy="4365625"/>
          </a:xfrm>
        </p:spPr>
        <p:txBody>
          <a:bodyPr anchor="ctr" anchorCtr="0">
            <a:normAutofit/>
          </a:bodyPr>
          <a:lstStyle>
            <a:lvl1pPr marL="0" indent="0" algn="ctr">
              <a:buNone/>
              <a:defRPr sz="1600">
                <a:solidFill>
                  <a:schemeClr val="tx1">
                    <a:lumMod val="50000"/>
                    <a:lumOff val="50000"/>
                  </a:schemeClr>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525342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9" name="Text Placeholder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683563" y="3359239"/>
            <a:ext cx="2596896" cy="2252574"/>
          </a:xfrm>
        </p:spPr>
        <p:txBody>
          <a:bodyPr lIns="0" rIns="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683562" y="1757774"/>
            <a:ext cx="2669859" cy="1325563"/>
          </a:xfrm>
        </p:spPr>
        <p:txBody>
          <a:bodyPr lIns="0" rIns="0"/>
          <a:lstStyle>
            <a:lvl1pPr algn="l">
              <a:defRPr>
                <a:solidFill>
                  <a:schemeClr val="bg1"/>
                </a:solidFill>
              </a:defRPr>
            </a:lvl1pPr>
          </a:lstStyle>
          <a:p>
            <a:r>
              <a:rPr lang="en-US" noProof="0"/>
              <a:t>TABLE SLIDE</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8" name="Rectangle 17">
            <a:extLst>
              <a:ext uri="{FF2B5EF4-FFF2-40B4-BE49-F238E27FC236}">
                <a16:creationId xmlns:a16="http://schemas.microsoft.com/office/drawing/2014/main" id="{2D3F74C5-9ADD-4AE3-BCA5-88726CC2A1A3}"/>
              </a:ext>
              <a:ext uri="{C183D7F6-B498-43B3-948B-1728B52AA6E4}">
                <adec:decorative xmlns:adec="http://schemas.microsoft.com/office/drawing/2017/decorative" val="1"/>
              </a:ext>
            </a:extLst>
          </p:cNvPr>
          <p:cNvSpPr/>
          <p:nvPr userDrawn="1"/>
        </p:nvSpPr>
        <p:spPr>
          <a:xfrm>
            <a:off x="8683563" y="3191969"/>
            <a:ext cx="1545336" cy="36576"/>
          </a:xfrm>
          <a:prstGeom prst="rect">
            <a:avLst/>
          </a:prstGeom>
          <a:solidFill>
            <a:schemeClr val="bg2"/>
          </a:solidFill>
          <a:ln w="12700" cap="flat">
            <a:noFill/>
            <a:prstDash val="solid"/>
            <a:miter/>
          </a:ln>
        </p:spPr>
        <p:txBody>
          <a:bodyPr rtlCol="0" anchor="ctr"/>
          <a:lstStyle/>
          <a:p>
            <a:pPr algn="l"/>
            <a:endParaRPr lang="en-US" noProof="0" dirty="0"/>
          </a:p>
        </p:txBody>
      </p:sp>
      <p:sp>
        <p:nvSpPr>
          <p:cNvPr id="13" name="Table Placeholder 17">
            <a:extLst>
              <a:ext uri="{FF2B5EF4-FFF2-40B4-BE49-F238E27FC236}">
                <a16:creationId xmlns:a16="http://schemas.microsoft.com/office/drawing/2014/main" id="{62814DE5-26B2-4A8E-BA8D-A2E4C5547EB9}"/>
              </a:ext>
            </a:extLst>
          </p:cNvPr>
          <p:cNvSpPr>
            <a:spLocks noGrp="1"/>
          </p:cNvSpPr>
          <p:nvPr>
            <p:ph type="tbl" sz="quarter" idx="17"/>
          </p:nvPr>
        </p:nvSpPr>
        <p:spPr>
          <a:xfrm>
            <a:off x="911225" y="1505433"/>
            <a:ext cx="6561138" cy="3847135"/>
          </a:xfrm>
        </p:spPr>
        <p:txBody>
          <a:bodyPr anchor="ctr" anchorCtr="0">
            <a:normAutofit/>
          </a:bodyPr>
          <a:lstStyle>
            <a:lvl1pPr marL="0" indent="0" algn="ctr">
              <a:buNone/>
              <a:defRPr sz="1600">
                <a:solidFill>
                  <a:schemeClr val="tx1">
                    <a:lumMod val="50000"/>
                    <a:lumOff val="50000"/>
                  </a:schemeClr>
                </a:solidFill>
              </a:defRPr>
            </a:lvl1pPr>
          </a:lstStyle>
          <a:p>
            <a:r>
              <a:rPr lang="en-US" noProof="0"/>
              <a:t>Click icon to add table</a:t>
            </a:r>
            <a:endParaRPr lang="en-US" noProof="0" dirty="0"/>
          </a:p>
        </p:txBody>
      </p:sp>
    </p:spTree>
    <p:extLst>
      <p:ext uri="{BB962C8B-B14F-4D97-AF65-F5344CB8AC3E}">
        <p14:creationId xmlns:p14="http://schemas.microsoft.com/office/powerpoint/2010/main" val="2401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and 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3C23D1-BE9A-4E52-9BEF-D55C4CB7574F}"/>
              </a:ext>
              <a:ext uri="{C183D7F6-B498-43B3-948B-1728B52AA6E4}">
                <adec:decorative xmlns:adec="http://schemas.microsoft.com/office/drawing/2017/decorative" val="1"/>
              </a:ext>
            </a:extLst>
          </p:cNvPr>
          <p:cNvSpPr/>
          <p:nvPr userDrawn="1"/>
        </p:nvSpPr>
        <p:spPr>
          <a:xfrm>
            <a:off x="11645798" y="6386170"/>
            <a:ext cx="307239" cy="343814"/>
          </a:xfrm>
          <a:prstGeom prst="rect">
            <a:avLst/>
          </a:prstGeom>
          <a:noFill/>
          <a:ln w="12700" cap="flat">
            <a:noFill/>
            <a:prstDash val="solid"/>
            <a:miter/>
          </a:ln>
        </p:spPr>
        <p:txBody>
          <a:bodyPr rtlCol="0" anchor="ctr"/>
          <a:lstStyle/>
          <a:p>
            <a:pPr algn="l"/>
            <a:endParaRPr lang="en-US" noProof="0" dirty="0"/>
          </a:p>
        </p:txBody>
      </p:sp>
      <p:sp>
        <p:nvSpPr>
          <p:cNvPr id="10" name="Rectangle 9" descr="View of a lake and mountain range">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834F3F28-2A24-40B5-AC8C-5A53DC799A96}"/>
              </a:ext>
              <a:ext uri="{C183D7F6-B498-43B3-948B-1728B52AA6E4}">
                <adec:decorative xmlns:adec="http://schemas.microsoft.com/office/drawing/2017/decorative" val="1"/>
              </a:ext>
            </a:extLst>
          </p:cNvPr>
          <p:cNvSpPr/>
          <p:nvPr userDrawn="1"/>
        </p:nvSpPr>
        <p:spPr>
          <a:xfrm>
            <a:off x="129540" y="128016"/>
            <a:ext cx="11932920" cy="2368296"/>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CC7A2807-F7BA-4350-93C3-95213A4854E0}"/>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2F6AE88-305E-4E68-AF8E-10BCB695A1D5}"/>
              </a:ext>
            </a:extLst>
          </p:cNvPr>
          <p:cNvSpPr>
            <a:spLocks noGrp="1"/>
          </p:cNvSpPr>
          <p:nvPr>
            <p:ph type="ftr" sz="quarter" idx="12"/>
          </p:nvPr>
        </p:nvSpPr>
        <p:spPr/>
        <p:txBody>
          <a:bodyPr/>
          <a:lstStyle/>
          <a:p>
            <a:r>
              <a:rPr lang="en-US" noProof="0" dirty="0"/>
              <a:t>ADD A FOOTER</a:t>
            </a:r>
          </a:p>
        </p:txBody>
      </p:sp>
      <p:sp>
        <p:nvSpPr>
          <p:cNvPr id="7" name="Oval 6">
            <a:extLst>
              <a:ext uri="{FF2B5EF4-FFF2-40B4-BE49-F238E27FC236}">
                <a16:creationId xmlns:a16="http://schemas.microsoft.com/office/drawing/2014/main" id="{95BAC97E-3C4E-4D04-8A57-DC61E07CB8FD}"/>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4" name="Text Placeholder 26">
            <a:extLst>
              <a:ext uri="{FF2B5EF4-FFF2-40B4-BE49-F238E27FC236}">
                <a16:creationId xmlns:a16="http://schemas.microsoft.com/office/drawing/2014/main" id="{B33A3032-1037-4342-827F-CF1349978260}"/>
              </a:ext>
            </a:extLst>
          </p:cNvPr>
          <p:cNvSpPr>
            <a:spLocks noGrp="1"/>
          </p:cNvSpPr>
          <p:nvPr>
            <p:ph type="body" sz="quarter" idx="16" hasCustomPrompt="1"/>
          </p:nvPr>
        </p:nvSpPr>
        <p:spPr>
          <a:xfrm>
            <a:off x="838201" y="1835244"/>
            <a:ext cx="10515599" cy="629105"/>
          </a:xfrm>
        </p:spPr>
        <p:txBody>
          <a:bodyPr lIns="0" rIns="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a:r>
              <a:rPr lang="en-US" noProof="0"/>
              <a:t>Edit master text styles</a:t>
            </a:r>
          </a:p>
        </p:txBody>
      </p:sp>
      <p:sp>
        <p:nvSpPr>
          <p:cNvPr id="15" name="Title 1">
            <a:extLst>
              <a:ext uri="{FF2B5EF4-FFF2-40B4-BE49-F238E27FC236}">
                <a16:creationId xmlns:a16="http://schemas.microsoft.com/office/drawing/2014/main" id="{FD6F6A17-AFDC-40C7-9D63-50FA052A1614}"/>
              </a:ext>
            </a:extLst>
          </p:cNvPr>
          <p:cNvSpPr>
            <a:spLocks noGrp="1"/>
          </p:cNvSpPr>
          <p:nvPr>
            <p:ph type="title" hasCustomPrompt="1"/>
          </p:nvPr>
        </p:nvSpPr>
        <p:spPr>
          <a:xfrm>
            <a:off x="838200" y="557629"/>
            <a:ext cx="10515600" cy="1325563"/>
          </a:xfrm>
        </p:spPr>
        <p:txBody>
          <a:bodyPr lIns="0" rIns="0"/>
          <a:lstStyle>
            <a:lvl1pPr algn="ctr">
              <a:defRPr>
                <a:solidFill>
                  <a:schemeClr val="bg1"/>
                </a:solidFill>
              </a:defRPr>
            </a:lvl1pPr>
          </a:lstStyle>
          <a:p>
            <a:r>
              <a:rPr lang="en-US" noProof="0"/>
              <a:t>BIG IMAGE SLIDE</a:t>
            </a:r>
          </a:p>
        </p:txBody>
      </p:sp>
      <p:sp>
        <p:nvSpPr>
          <p:cNvPr id="16" name="Rectangle 15">
            <a:extLst>
              <a:ext uri="{FF2B5EF4-FFF2-40B4-BE49-F238E27FC236}">
                <a16:creationId xmlns:a16="http://schemas.microsoft.com/office/drawing/2014/main" id="{6668B9DC-C6AF-45D4-BBA3-A5EF781EAB7F}"/>
              </a:ext>
              <a:ext uri="{C183D7F6-B498-43B3-948B-1728B52AA6E4}">
                <adec:decorative xmlns:adec="http://schemas.microsoft.com/office/drawing/2017/decorative" val="1"/>
              </a:ext>
            </a:extLst>
          </p:cNvPr>
          <p:cNvSpPr/>
          <p:nvPr userDrawn="1"/>
        </p:nvSpPr>
        <p:spPr>
          <a:xfrm>
            <a:off x="3759708" y="1667974"/>
            <a:ext cx="4672584" cy="36576"/>
          </a:xfrm>
          <a:prstGeom prst="rect">
            <a:avLst/>
          </a:prstGeom>
          <a:solidFill>
            <a:schemeClr val="bg2"/>
          </a:solidFill>
          <a:ln w="12700" cap="flat">
            <a:noFill/>
            <a:prstDash val="solid"/>
            <a:miter/>
          </a:ln>
        </p:spPr>
        <p:txBody>
          <a:bodyPr rtlCol="0" anchor="ctr"/>
          <a:lstStyle/>
          <a:p>
            <a:pPr algn="l"/>
            <a:endParaRPr lang="en-US" noProof="0" dirty="0"/>
          </a:p>
        </p:txBody>
      </p:sp>
    </p:spTree>
    <p:extLst>
      <p:ext uri="{BB962C8B-B14F-4D97-AF65-F5344CB8AC3E}">
        <p14:creationId xmlns:p14="http://schemas.microsoft.com/office/powerpoint/2010/main" val="176127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edia Layout">
    <p:spTree>
      <p:nvGrpSpPr>
        <p:cNvPr id="1" name=""/>
        <p:cNvGrpSpPr/>
        <p:nvPr/>
      </p:nvGrpSpPr>
      <p:grpSpPr>
        <a:xfrm>
          <a:off x="0" y="0"/>
          <a:ext cx="0" cy="0"/>
          <a:chOff x="0" y="0"/>
          <a:chExt cx="0" cy="0"/>
        </a:xfrm>
      </p:grpSpPr>
      <p:sp>
        <p:nvSpPr>
          <p:cNvPr id="7" name="Rectangle 6" descr="Unpaved road lined with trees, mountain side drive">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a:endParaRPr lang="en-US" noProof="0" dirty="0"/>
          </a:p>
        </p:txBody>
      </p:sp>
      <p:sp>
        <p:nvSpPr>
          <p:cNvPr id="6" name="Rectangle 5">
            <a:extLst>
              <a:ext uri="{FF2B5EF4-FFF2-40B4-BE49-F238E27FC236}">
                <a16:creationId xmlns:a16="http://schemas.microsoft.com/office/drawing/2014/main" id="{164ACA68-1C2C-4C4D-9CB4-1C8BF3E03F57}"/>
              </a:ext>
              <a:ext uri="{C183D7F6-B498-43B3-948B-1728B52AA6E4}">
                <adec:decorative xmlns:adec="http://schemas.microsoft.com/office/drawing/2017/decorative" val="1"/>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a:endParaRPr lang="en-US" noProof="0" dirty="0"/>
          </a:p>
        </p:txBody>
      </p:sp>
      <p:sp>
        <p:nvSpPr>
          <p:cNvPr id="3" name="Slide Number Placeholder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a:lstStyle/>
          <a:p>
            <a:fld id="{D495E168-DA5E-4888-8D8A-92B118324C14}" type="slidenum">
              <a:rPr lang="en-US" noProof="0" smtClean="0"/>
              <a:pPr/>
              <a:t>‹#›</a:t>
            </a:fld>
            <a:endParaRPr lang="en-US" noProof="0" dirty="0"/>
          </a:p>
        </p:txBody>
      </p:sp>
      <p:sp>
        <p:nvSpPr>
          <p:cNvPr id="4" name="Date Placeholder 3">
            <a:extLst>
              <a:ext uri="{FF2B5EF4-FFF2-40B4-BE49-F238E27FC236}">
                <a16:creationId xmlns:a16="http://schemas.microsoft.com/office/drawing/2014/main" id="{D8A140A0-8435-451E-9A8E-9C33B97E1B11}"/>
              </a:ext>
            </a:extLst>
          </p:cNvPr>
          <p:cNvSpPr>
            <a:spLocks noGrp="1"/>
          </p:cNvSpPr>
          <p:nvPr>
            <p:ph type="dt" sz="half" idx="11"/>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93BDD90A-F598-4982-8244-00A2189F77BD}"/>
              </a:ext>
            </a:extLst>
          </p:cNvPr>
          <p:cNvSpPr>
            <a:spLocks noGrp="1"/>
          </p:cNvSpPr>
          <p:nvPr>
            <p:ph type="ftr" sz="quarter" idx="12"/>
          </p:nvPr>
        </p:nvSpPr>
        <p:spPr/>
        <p:txBody>
          <a:bodyPr/>
          <a:lstStyle/>
          <a:p>
            <a:r>
              <a:rPr lang="en-US" noProof="0" dirty="0"/>
              <a:t>ADD A FOOTER</a:t>
            </a:r>
          </a:p>
        </p:txBody>
      </p:sp>
      <p:sp>
        <p:nvSpPr>
          <p:cNvPr id="14" name="Titl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268873"/>
            <a:ext cx="10515600" cy="1325563"/>
          </a:xfrm>
        </p:spPr>
        <p:txBody>
          <a:bodyPr lIns="0" rIns="0"/>
          <a:lstStyle>
            <a:lvl1pPr algn="ctr">
              <a:defRPr>
                <a:solidFill>
                  <a:schemeClr val="bg1"/>
                </a:solidFill>
              </a:defRPr>
            </a:lvl1pPr>
          </a:lstStyle>
          <a:p>
            <a:r>
              <a:rPr lang="en-US" noProof="0"/>
              <a:t>VIDEO SLIDE</a:t>
            </a:r>
          </a:p>
        </p:txBody>
      </p:sp>
      <p:sp>
        <p:nvSpPr>
          <p:cNvPr id="15" name="Oval 14">
            <a:extLst>
              <a:ext uri="{FF2B5EF4-FFF2-40B4-BE49-F238E27FC236}">
                <a16:creationId xmlns:a16="http://schemas.microsoft.com/office/drawing/2014/main" id="{B6E88236-C248-4008-9619-75BCE6D3401C}"/>
              </a:ext>
              <a:ext uri="{C183D7F6-B498-43B3-948B-1728B52AA6E4}">
                <adec:decorative xmlns:adec="http://schemas.microsoft.com/office/drawing/2017/decorative" val="1"/>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a:endParaRPr lang="en-US" noProof="0" dirty="0"/>
          </a:p>
        </p:txBody>
      </p:sp>
      <p:sp>
        <p:nvSpPr>
          <p:cNvPr id="16" name="Media Placeholder 7">
            <a:extLst>
              <a:ext uri="{FF2B5EF4-FFF2-40B4-BE49-F238E27FC236}">
                <a16:creationId xmlns:a16="http://schemas.microsoft.com/office/drawing/2014/main" id="{A11F77F4-4B16-4503-B9B6-AE22C686E3E3}"/>
              </a:ext>
            </a:extLst>
          </p:cNvPr>
          <p:cNvSpPr>
            <a:spLocks noGrp="1"/>
          </p:cNvSpPr>
          <p:nvPr>
            <p:ph type="media" sz="quarter" idx="17"/>
          </p:nvPr>
        </p:nvSpPr>
        <p:spPr>
          <a:xfrm>
            <a:off x="1395984" y="1497770"/>
            <a:ext cx="9400032" cy="4215384"/>
          </a:xfrm>
        </p:spPr>
        <p:txBody>
          <a:bodyPr anchor="ctr" anchorCtr="0">
            <a:normAutofit/>
          </a:bodyPr>
          <a:lstStyle>
            <a:lvl1pPr marL="0" indent="0" algn="ctr">
              <a:buNone/>
              <a:defRPr sz="1400"/>
            </a:lvl1pPr>
          </a:lstStyle>
          <a:p>
            <a:r>
              <a:rPr lang="en-US" noProof="0"/>
              <a:t>Click icon to add media</a:t>
            </a:r>
            <a:endParaRPr lang="en-US" noProof="0" dirty="0"/>
          </a:p>
        </p:txBody>
      </p:sp>
    </p:spTree>
    <p:extLst>
      <p:ext uri="{BB962C8B-B14F-4D97-AF65-F5344CB8AC3E}">
        <p14:creationId xmlns:p14="http://schemas.microsoft.com/office/powerpoint/2010/main" val="239973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75097E-EB08-4475-9112-275B8402794C}"/>
              </a:ext>
            </a:extLst>
          </p:cNvPr>
          <p:cNvSpPr>
            <a:spLocks noGrp="1"/>
          </p:cNvSpPr>
          <p:nvPr>
            <p:ph type="sldNum" sz="quarter" idx="4"/>
          </p:nvPr>
        </p:nvSpPr>
        <p:spPr>
          <a:xfrm>
            <a:off x="5821279" y="6118484"/>
            <a:ext cx="549442" cy="365125"/>
          </a:xfrm>
          <a:prstGeom prst="rect">
            <a:avLst/>
          </a:prstGeom>
        </p:spPr>
        <p:txBody>
          <a:bodyPr vert="horz" lIns="91440" tIns="45720" rIns="91440" bIns="45720" rtlCol="0" anchor="ctr"/>
          <a:lstStyle>
            <a:lvl1pPr algn="ctr">
              <a:defRPr sz="1600" b="1">
                <a:solidFill>
                  <a:schemeClr val="bg1"/>
                </a:solidFill>
                <a:latin typeface="+mn-lt"/>
              </a:defRPr>
            </a:lvl1pPr>
          </a:lstStyle>
          <a:p>
            <a:fld id="{D495E168-DA5E-4888-8D8A-92B118324C14}" type="slidenum">
              <a:rPr lang="en-US" noProof="0" smtClean="0"/>
              <a:pPr/>
              <a:t>‹#›</a:t>
            </a:fld>
            <a:endParaRPr lang="en-US" noProof="0" dirty="0"/>
          </a:p>
        </p:txBody>
      </p:sp>
      <p:sp>
        <p:nvSpPr>
          <p:cNvPr id="2" name="Title Placeholder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048274"/>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BB1C2DC0-7E13-4A66-9F9B-371BA9C6E4F1}"/>
              </a:ext>
            </a:extLst>
          </p:cNvPr>
          <p:cNvSpPr>
            <a:spLocks noGrp="1"/>
          </p:cNvSpPr>
          <p:nvPr>
            <p:ph type="dt" sz="half" idx="2"/>
          </p:nvPr>
        </p:nvSpPr>
        <p:spPr>
          <a:xfrm>
            <a:off x="8610600" y="6118484"/>
            <a:ext cx="2743200" cy="365125"/>
          </a:xfrm>
          <a:prstGeom prst="rect">
            <a:avLst/>
          </a:prstGeom>
        </p:spPr>
        <p:txBody>
          <a:bodyPr vert="horz" lIns="91440" tIns="45720" rIns="91440" bIns="45720" rtlCol="0" anchor="ctr"/>
          <a:lstStyle>
            <a:lvl1pPr algn="r">
              <a:defRPr sz="1600">
                <a:solidFill>
                  <a:schemeClr val="bg2"/>
                </a:solidFill>
              </a:defRPr>
            </a:lvl1pPr>
          </a:lstStyle>
          <a:p>
            <a:r>
              <a:rPr lang="en-US" noProof="0" dirty="0"/>
              <a:t>MM.DD.20XX</a:t>
            </a:r>
          </a:p>
        </p:txBody>
      </p:sp>
      <p:sp>
        <p:nvSpPr>
          <p:cNvPr id="11" name="Footer Placeholder 4">
            <a:extLst>
              <a:ext uri="{FF2B5EF4-FFF2-40B4-BE49-F238E27FC236}">
                <a16:creationId xmlns:a16="http://schemas.microsoft.com/office/drawing/2014/main" id="{1F296578-6D40-435B-861E-0904DDC10B7C}"/>
              </a:ext>
            </a:extLst>
          </p:cNvPr>
          <p:cNvSpPr>
            <a:spLocks noGrp="1"/>
          </p:cNvSpPr>
          <p:nvPr>
            <p:ph type="ftr" sz="quarter" idx="3"/>
          </p:nvPr>
        </p:nvSpPr>
        <p:spPr>
          <a:xfrm>
            <a:off x="838200" y="6118484"/>
            <a:ext cx="3398763" cy="365125"/>
          </a:xfrm>
          <a:prstGeom prst="rect">
            <a:avLst/>
          </a:prstGeom>
        </p:spPr>
        <p:txBody>
          <a:bodyPr vert="horz" lIns="91440" tIns="45720" rIns="91440" bIns="45720" rtlCol="0" anchor="ctr"/>
          <a:lstStyle>
            <a:lvl1pPr algn="l">
              <a:defRPr sz="1600">
                <a:solidFill>
                  <a:schemeClr val="bg2"/>
                </a:solidFill>
              </a:defRPr>
            </a:lvl1pPr>
          </a:lstStyle>
          <a:p>
            <a:r>
              <a:rPr lang="en-US" noProof="0" dirty="0"/>
              <a:t>ADD A FOOTER</a:t>
            </a:r>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77" r:id="rId2"/>
    <p:sldLayoutId id="2147483678" r:id="rId3"/>
    <p:sldLayoutId id="2147483679" r:id="rId4"/>
    <p:sldLayoutId id="2147483681" r:id="rId5"/>
    <p:sldLayoutId id="2147483682" r:id="rId6"/>
    <p:sldLayoutId id="2147483683" r:id="rId7"/>
    <p:sldLayoutId id="2147483684" r:id="rId8"/>
    <p:sldLayoutId id="2147483685" r:id="rId9"/>
    <p:sldLayoutId id="2147483686" r:id="rId10"/>
    <p:sldLayoutId id="2147483689" r:id="rId11"/>
    <p:sldLayoutId id="2147483690" r:id="rId12"/>
    <p:sldLayoutId id="2147483691" r:id="rId13"/>
    <p:sldLayoutId id="2147483692" r:id="rId14"/>
    <p:sldLayoutId id="2147483693" r:id="rId15"/>
    <p:sldLayoutId id="2147483694" r:id="rId16"/>
    <p:sldLayoutId id="2147483687" r:id="rId17"/>
    <p:sldLayoutId id="2147483695" r:id="rId18"/>
    <p:sldLayoutId id="2147483688" r:id="rId19"/>
  </p:sldLayoutIdLst>
  <p:hf hdr="0" dt="0"/>
  <p:txStyles>
    <p:titleStyle>
      <a:lvl1pPr algn="l" defTabSz="914400" rtl="0" eaLnBrk="1" latinLnBrk="0" hangingPunct="1">
        <a:lnSpc>
          <a:spcPct val="90000"/>
        </a:lnSpc>
        <a:spcBef>
          <a:spcPct val="0"/>
        </a:spcBef>
        <a:buNone/>
        <a:defRPr sz="5000" b="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guide id="9" pos="302" userDrawn="1">
          <p15:clr>
            <a:srgbClr val="F26B43"/>
          </p15:clr>
        </p15:guide>
        <p15:guide id="10" pos="737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E70722D-0BC0-4487-812D-1E4E0DEC1129}"/>
              </a:ext>
            </a:extLst>
          </p:cNvPr>
          <p:cNvSpPr>
            <a:spLocks noGrp="1"/>
          </p:cNvSpPr>
          <p:nvPr>
            <p:ph type="body" sz="quarter" idx="20"/>
          </p:nvPr>
        </p:nvSpPr>
        <p:spPr/>
        <p:txBody>
          <a:bodyPr/>
          <a:lstStyle/>
          <a:p>
            <a:r>
              <a:rPr lang="en-IN" dirty="0"/>
              <a:t>NAAN MUDHALVAN</a:t>
            </a:r>
            <a:endParaRPr lang="en-IN" dirty="0">
              <a:effectLst/>
            </a:endParaRPr>
          </a:p>
          <a:p>
            <a:endParaRPr lang="ru-RU" dirty="0"/>
          </a:p>
        </p:txBody>
      </p:sp>
      <p:sp>
        <p:nvSpPr>
          <p:cNvPr id="2" name="Text Placeholder 1">
            <a:extLst>
              <a:ext uri="{FF2B5EF4-FFF2-40B4-BE49-F238E27FC236}">
                <a16:creationId xmlns:a16="http://schemas.microsoft.com/office/drawing/2014/main" id="{7D65CF0B-BB68-4A49-91EE-96E78E8CAD61}"/>
              </a:ext>
            </a:extLst>
          </p:cNvPr>
          <p:cNvSpPr>
            <a:spLocks noGrp="1"/>
          </p:cNvSpPr>
          <p:nvPr>
            <p:ph type="body" sz="quarter" idx="21"/>
          </p:nvPr>
        </p:nvSpPr>
        <p:spPr/>
        <p:txBody>
          <a:bodyPr/>
          <a:lstStyle/>
          <a:p>
            <a:r>
              <a:rPr lang="en-IN" dirty="0"/>
              <a:t>2023</a:t>
            </a:r>
            <a:endParaRPr lang="ru-RU" dirty="0"/>
          </a:p>
        </p:txBody>
      </p:sp>
      <p:sp>
        <p:nvSpPr>
          <p:cNvPr id="3" name="Title 2">
            <a:extLst>
              <a:ext uri="{FF2B5EF4-FFF2-40B4-BE49-F238E27FC236}">
                <a16:creationId xmlns:a16="http://schemas.microsoft.com/office/drawing/2014/main" id="{05857963-8D3D-4F24-B535-54652EE095F0}"/>
              </a:ext>
            </a:extLst>
          </p:cNvPr>
          <p:cNvSpPr>
            <a:spLocks noGrp="1"/>
          </p:cNvSpPr>
          <p:nvPr>
            <p:ph type="title"/>
          </p:nvPr>
        </p:nvSpPr>
        <p:spPr/>
        <p:txBody>
          <a:bodyPr/>
          <a:lstStyle/>
          <a:p>
            <a:r>
              <a:rPr lang="en-US" b="1" dirty="0"/>
              <a:t>Personal Travel Blog with IBM Cloud</a:t>
            </a:r>
            <a:endParaRPr lang="ru-RU" dirty="0"/>
          </a:p>
        </p:txBody>
      </p:sp>
      <p:sp>
        <p:nvSpPr>
          <p:cNvPr id="5" name="Text Placeholder 4">
            <a:extLst>
              <a:ext uri="{FF2B5EF4-FFF2-40B4-BE49-F238E27FC236}">
                <a16:creationId xmlns:a16="http://schemas.microsoft.com/office/drawing/2014/main" id="{B623514F-9C9F-4868-A7D9-66CAA07E615D}"/>
              </a:ext>
            </a:extLst>
          </p:cNvPr>
          <p:cNvSpPr>
            <a:spLocks noGrp="1"/>
          </p:cNvSpPr>
          <p:nvPr>
            <p:ph type="body" sz="quarter" idx="13"/>
          </p:nvPr>
        </p:nvSpPr>
        <p:spPr/>
        <p:txBody>
          <a:bodyPr/>
          <a:lstStyle/>
          <a:p>
            <a:r>
              <a:rPr lang="en-IN" dirty="0"/>
              <a:t>Done by Renee Radella</a:t>
            </a:r>
            <a:endParaRPr lang="ru-RU" dirty="0"/>
          </a:p>
        </p:txBody>
      </p:sp>
    </p:spTree>
    <p:extLst>
      <p:ext uri="{BB962C8B-B14F-4D97-AF65-F5344CB8AC3E}">
        <p14:creationId xmlns:p14="http://schemas.microsoft.com/office/powerpoint/2010/main" val="2142316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BD447-C939-BE5E-D79E-986E3B74BCB5}"/>
              </a:ext>
            </a:extLst>
          </p:cNvPr>
          <p:cNvSpPr>
            <a:spLocks noGrp="1"/>
          </p:cNvSpPr>
          <p:nvPr>
            <p:ph type="title"/>
          </p:nvPr>
        </p:nvSpPr>
        <p:spPr/>
        <p:txBody>
          <a:bodyPr/>
          <a:lstStyle/>
          <a:p>
            <a:r>
              <a:rPr lang="en-IN" dirty="0"/>
              <a:t>Outline:</a:t>
            </a:r>
          </a:p>
        </p:txBody>
      </p:sp>
      <p:sp>
        <p:nvSpPr>
          <p:cNvPr id="3" name="Slide Number Placeholder 2">
            <a:extLst>
              <a:ext uri="{FF2B5EF4-FFF2-40B4-BE49-F238E27FC236}">
                <a16:creationId xmlns:a16="http://schemas.microsoft.com/office/drawing/2014/main" id="{36C8564E-7971-F1A4-9885-EBF636CF1A59}"/>
              </a:ext>
            </a:extLst>
          </p:cNvPr>
          <p:cNvSpPr>
            <a:spLocks noGrp="1"/>
          </p:cNvSpPr>
          <p:nvPr>
            <p:ph type="sldNum" sz="quarter" idx="10"/>
          </p:nvPr>
        </p:nvSpPr>
        <p:spPr/>
        <p:txBody>
          <a:bodyPr/>
          <a:lstStyle/>
          <a:p>
            <a:fld id="{D495E168-DA5E-4888-8D8A-92B118324C14}" type="slidenum">
              <a:rPr lang="en-US" noProof="0" smtClean="0"/>
              <a:pPr/>
              <a:t>2</a:t>
            </a:fld>
            <a:endParaRPr lang="en-US" noProof="0" dirty="0"/>
          </a:p>
        </p:txBody>
      </p:sp>
      <p:sp>
        <p:nvSpPr>
          <p:cNvPr id="5" name="Text Placeholder 4">
            <a:extLst>
              <a:ext uri="{FF2B5EF4-FFF2-40B4-BE49-F238E27FC236}">
                <a16:creationId xmlns:a16="http://schemas.microsoft.com/office/drawing/2014/main" id="{CEF84BAF-CE40-2DAE-2767-84333EB3FD53}"/>
              </a:ext>
            </a:extLst>
          </p:cNvPr>
          <p:cNvSpPr>
            <a:spLocks noGrp="1"/>
          </p:cNvSpPr>
          <p:nvPr>
            <p:ph type="body" sz="quarter" idx="13"/>
          </p:nvPr>
        </p:nvSpPr>
        <p:spPr>
          <a:xfrm>
            <a:off x="841248" y="2136036"/>
            <a:ext cx="5285914" cy="3128422"/>
          </a:xfrm>
        </p:spPr>
        <p:txBody>
          <a:bodyPr>
            <a:normAutofit/>
          </a:bodyPr>
          <a:lstStyle/>
          <a:p>
            <a:pPr>
              <a:buFont typeface="Arial" panose="020B0604020202020204" pitchFamily="34" charset="0"/>
              <a:buChar char="•"/>
            </a:pPr>
            <a:r>
              <a:rPr lang="en-US" dirty="0"/>
              <a:t>Introduction</a:t>
            </a:r>
          </a:p>
          <a:p>
            <a:pPr>
              <a:buFont typeface="Arial" panose="020B0604020202020204" pitchFamily="34" charset="0"/>
              <a:buChar char="•"/>
            </a:pPr>
            <a:r>
              <a:rPr lang="en-US" dirty="0"/>
              <a:t>Sign up for IBM Cloud</a:t>
            </a:r>
          </a:p>
          <a:p>
            <a:pPr>
              <a:buFont typeface="Arial" panose="020B0604020202020204" pitchFamily="34" charset="0"/>
              <a:buChar char="•"/>
            </a:pPr>
            <a:r>
              <a:rPr lang="en-US" dirty="0"/>
              <a:t>Create a Static Web App</a:t>
            </a:r>
          </a:p>
          <a:p>
            <a:pPr>
              <a:buFont typeface="Arial" panose="020B0604020202020204" pitchFamily="34" charset="0"/>
              <a:buChar char="•"/>
            </a:pPr>
            <a:r>
              <a:rPr lang="en-US" dirty="0"/>
              <a:t>Design Your Web Pages</a:t>
            </a:r>
          </a:p>
          <a:p>
            <a:pPr>
              <a:buFont typeface="Arial" panose="020B0604020202020204" pitchFamily="34" charset="0"/>
              <a:buChar char="•"/>
            </a:pPr>
            <a:r>
              <a:rPr lang="en-US" dirty="0"/>
              <a:t>Publish Your Blog</a:t>
            </a:r>
          </a:p>
          <a:p>
            <a:pPr>
              <a:buFont typeface="Arial" panose="020B0604020202020204" pitchFamily="34" charset="0"/>
              <a:buChar char="•"/>
            </a:pPr>
            <a:r>
              <a:rPr lang="en-US" dirty="0"/>
              <a:t>Conclusion</a:t>
            </a:r>
          </a:p>
          <a:p>
            <a:endParaRPr lang="en-IN" dirty="0"/>
          </a:p>
        </p:txBody>
      </p:sp>
    </p:spTree>
    <p:extLst>
      <p:ext uri="{BB962C8B-B14F-4D97-AF65-F5344CB8AC3E}">
        <p14:creationId xmlns:p14="http://schemas.microsoft.com/office/powerpoint/2010/main" val="1091970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ADF0-23DD-491B-8755-2E19692F9B18}"/>
              </a:ext>
            </a:extLst>
          </p:cNvPr>
          <p:cNvSpPr>
            <a:spLocks noGrp="1"/>
          </p:cNvSpPr>
          <p:nvPr>
            <p:ph type="title"/>
          </p:nvPr>
        </p:nvSpPr>
        <p:spPr>
          <a:xfrm>
            <a:off x="722790" y="589766"/>
            <a:ext cx="10515600" cy="782638"/>
          </a:xfrm>
        </p:spPr>
        <p:txBody>
          <a:bodyPr/>
          <a:lstStyle/>
          <a:p>
            <a:r>
              <a:rPr lang="en-US" dirty="0"/>
              <a:t>Introduction</a:t>
            </a:r>
          </a:p>
        </p:txBody>
      </p:sp>
      <p:sp>
        <p:nvSpPr>
          <p:cNvPr id="3" name="Slide Number Placeholder 2">
            <a:extLst>
              <a:ext uri="{FF2B5EF4-FFF2-40B4-BE49-F238E27FC236}">
                <a16:creationId xmlns:a16="http://schemas.microsoft.com/office/drawing/2014/main" id="{73E7209B-EA97-4E46-B935-409525612C95}"/>
              </a:ext>
            </a:extLst>
          </p:cNvPr>
          <p:cNvSpPr>
            <a:spLocks noGrp="1"/>
          </p:cNvSpPr>
          <p:nvPr>
            <p:ph type="sldNum" sz="quarter" idx="10"/>
          </p:nvPr>
        </p:nvSpPr>
        <p:spPr/>
        <p:txBody>
          <a:bodyPr/>
          <a:lstStyle/>
          <a:p>
            <a:fld id="{D495E168-DA5E-4888-8D8A-92B118324C14}" type="slidenum">
              <a:rPr lang="en-US" smtClean="0"/>
              <a:pPr/>
              <a:t>3</a:t>
            </a:fld>
            <a:endParaRPr lang="en-US" dirty="0"/>
          </a:p>
        </p:txBody>
      </p:sp>
      <p:sp>
        <p:nvSpPr>
          <p:cNvPr id="5" name="Text Placeholder 4">
            <a:extLst>
              <a:ext uri="{FF2B5EF4-FFF2-40B4-BE49-F238E27FC236}">
                <a16:creationId xmlns:a16="http://schemas.microsoft.com/office/drawing/2014/main" id="{171A006E-2552-45AA-81E6-9D6D26A503C2}"/>
              </a:ext>
            </a:extLst>
          </p:cNvPr>
          <p:cNvSpPr>
            <a:spLocks noGrp="1"/>
          </p:cNvSpPr>
          <p:nvPr>
            <p:ph type="body" sz="quarter" idx="1"/>
          </p:nvPr>
        </p:nvSpPr>
        <p:spPr>
          <a:xfrm>
            <a:off x="722790" y="1372404"/>
            <a:ext cx="10515600" cy="459082"/>
          </a:xfrm>
        </p:spPr>
        <p:txBody>
          <a:bodyPr/>
          <a:lstStyle/>
          <a:p>
            <a:r>
              <a:rPr lang="en-US" dirty="0"/>
              <a:t>Personal Travel Blog</a:t>
            </a:r>
          </a:p>
        </p:txBody>
      </p:sp>
      <p:sp>
        <p:nvSpPr>
          <p:cNvPr id="6" name="Rectangle 5">
            <a:extLst>
              <a:ext uri="{FF2B5EF4-FFF2-40B4-BE49-F238E27FC236}">
                <a16:creationId xmlns:a16="http://schemas.microsoft.com/office/drawing/2014/main" id="{978EC6D0-D0E9-53C9-B47E-96ECB9F7C07B}"/>
              </a:ext>
            </a:extLst>
          </p:cNvPr>
          <p:cNvSpPr/>
          <p:nvPr/>
        </p:nvSpPr>
        <p:spPr>
          <a:xfrm>
            <a:off x="816746" y="2023232"/>
            <a:ext cx="10875146" cy="2811535"/>
          </a:xfrm>
          <a:prstGeom prst="rect">
            <a:avLst/>
          </a:prstGeom>
          <a:solidFill>
            <a:schemeClr val="bg2"/>
          </a:solidFill>
          <a:ln w="12700" cap="flat">
            <a:noFill/>
            <a:prstDash val="solid"/>
            <a:miter/>
          </a:ln>
        </p:spPr>
        <p:txBody>
          <a:bodyPr rtlCol="0" anchor="ctr"/>
          <a:lstStyle/>
          <a:p>
            <a:pPr algn="l"/>
            <a:endParaRPr lang="en-IN" dirty="0"/>
          </a:p>
        </p:txBody>
      </p:sp>
      <p:sp>
        <p:nvSpPr>
          <p:cNvPr id="7" name="TextBox 6">
            <a:extLst>
              <a:ext uri="{FF2B5EF4-FFF2-40B4-BE49-F238E27FC236}">
                <a16:creationId xmlns:a16="http://schemas.microsoft.com/office/drawing/2014/main" id="{9701EC71-F694-6279-F3F4-A56D39654C7F}"/>
              </a:ext>
            </a:extLst>
          </p:cNvPr>
          <p:cNvSpPr txBox="1"/>
          <p:nvPr/>
        </p:nvSpPr>
        <p:spPr>
          <a:xfrm flipH="1">
            <a:off x="1617065" y="2339265"/>
            <a:ext cx="9116037" cy="2308324"/>
          </a:xfrm>
          <a:prstGeom prst="rect">
            <a:avLst/>
          </a:prstGeom>
          <a:noFill/>
        </p:spPr>
        <p:txBody>
          <a:bodyPr wrap="square" rtlCol="0">
            <a:spAutoFit/>
          </a:bodyPr>
          <a:lstStyle/>
          <a:p>
            <a:r>
              <a:rPr lang="en-US" dirty="0">
                <a:solidFill>
                  <a:schemeClr val="bg2">
                    <a:lumMod val="50000"/>
                  </a:schemeClr>
                </a:solidFill>
              </a:rPr>
              <a:t>Traveling to new locations and experiencing different activities is an exciting adventure that everyone wants to cherish forever. However, sharing these experiences with friends and family members back home can be challenging, especially if you don't want to spend your entire trip staring at your phone or tablet. This is where creating a personal travel blog comes in handy. In this article, we will outline the process of creating a personal travel blog hosted on IBM Cloud Static Web App and provide insights into designing web pages for an engaging user experience.</a:t>
            </a:r>
          </a:p>
          <a:p>
            <a:endParaRPr lang="en-IN" dirty="0">
              <a:solidFill>
                <a:schemeClr val="bg2">
                  <a:lumMod val="50000"/>
                </a:schemeClr>
              </a:solidFill>
            </a:endParaRPr>
          </a:p>
        </p:txBody>
      </p:sp>
    </p:spTree>
    <p:extLst>
      <p:ext uri="{BB962C8B-B14F-4D97-AF65-F5344CB8AC3E}">
        <p14:creationId xmlns:p14="http://schemas.microsoft.com/office/powerpoint/2010/main" val="434389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ADF0-23DD-491B-8755-2E19692F9B18}"/>
              </a:ext>
            </a:extLst>
          </p:cNvPr>
          <p:cNvSpPr>
            <a:spLocks noGrp="1"/>
          </p:cNvSpPr>
          <p:nvPr>
            <p:ph type="title"/>
          </p:nvPr>
        </p:nvSpPr>
        <p:spPr>
          <a:xfrm>
            <a:off x="722790" y="589766"/>
            <a:ext cx="10515600" cy="782638"/>
          </a:xfrm>
        </p:spPr>
        <p:txBody>
          <a:bodyPr/>
          <a:lstStyle/>
          <a:p>
            <a:r>
              <a:rPr lang="en-US" dirty="0"/>
              <a:t>Step 1: Sign up for IBM Cloud</a:t>
            </a:r>
          </a:p>
        </p:txBody>
      </p:sp>
      <p:sp>
        <p:nvSpPr>
          <p:cNvPr id="3" name="Slide Number Placeholder 2">
            <a:extLst>
              <a:ext uri="{FF2B5EF4-FFF2-40B4-BE49-F238E27FC236}">
                <a16:creationId xmlns:a16="http://schemas.microsoft.com/office/drawing/2014/main" id="{73E7209B-EA97-4E46-B935-409525612C95}"/>
              </a:ext>
            </a:extLst>
          </p:cNvPr>
          <p:cNvSpPr>
            <a:spLocks noGrp="1"/>
          </p:cNvSpPr>
          <p:nvPr>
            <p:ph type="sldNum" sz="quarter" idx="10"/>
          </p:nvPr>
        </p:nvSpPr>
        <p:spPr/>
        <p:txBody>
          <a:bodyPr/>
          <a:lstStyle/>
          <a:p>
            <a:fld id="{D495E168-DA5E-4888-8D8A-92B118324C14}" type="slidenum">
              <a:rPr lang="en-US" smtClean="0"/>
              <a:pPr/>
              <a:t>4</a:t>
            </a:fld>
            <a:endParaRPr lang="en-US" dirty="0"/>
          </a:p>
        </p:txBody>
      </p:sp>
      <p:sp>
        <p:nvSpPr>
          <p:cNvPr id="6" name="Rectangle 5">
            <a:extLst>
              <a:ext uri="{FF2B5EF4-FFF2-40B4-BE49-F238E27FC236}">
                <a16:creationId xmlns:a16="http://schemas.microsoft.com/office/drawing/2014/main" id="{978EC6D0-D0E9-53C9-B47E-96ECB9F7C07B}"/>
              </a:ext>
            </a:extLst>
          </p:cNvPr>
          <p:cNvSpPr/>
          <p:nvPr/>
        </p:nvSpPr>
        <p:spPr>
          <a:xfrm>
            <a:off x="838200" y="2175029"/>
            <a:ext cx="10515600" cy="2654424"/>
          </a:xfrm>
          <a:prstGeom prst="rect">
            <a:avLst/>
          </a:prstGeom>
          <a:solidFill>
            <a:schemeClr val="bg2"/>
          </a:solidFill>
          <a:ln w="12700" cap="flat">
            <a:noFill/>
            <a:prstDash val="solid"/>
            <a:miter/>
          </a:ln>
        </p:spPr>
        <p:txBody>
          <a:bodyPr rtlCol="0" anchor="ctr"/>
          <a:lstStyle/>
          <a:p>
            <a:pPr algn="l"/>
            <a:endParaRPr lang="en-IN" dirty="0"/>
          </a:p>
        </p:txBody>
      </p:sp>
      <p:sp>
        <p:nvSpPr>
          <p:cNvPr id="9" name="TextBox 8">
            <a:extLst>
              <a:ext uri="{FF2B5EF4-FFF2-40B4-BE49-F238E27FC236}">
                <a16:creationId xmlns:a16="http://schemas.microsoft.com/office/drawing/2014/main" id="{D5EB5DF6-C969-4855-9996-BB5428785EE1}"/>
              </a:ext>
            </a:extLst>
          </p:cNvPr>
          <p:cNvSpPr txBox="1"/>
          <p:nvPr/>
        </p:nvSpPr>
        <p:spPr>
          <a:xfrm>
            <a:off x="1444101" y="2828835"/>
            <a:ext cx="9303798" cy="1200329"/>
          </a:xfrm>
          <a:prstGeom prst="rect">
            <a:avLst/>
          </a:prstGeom>
          <a:noFill/>
        </p:spPr>
        <p:txBody>
          <a:bodyPr wrap="square" rtlCol="0">
            <a:spAutoFit/>
          </a:bodyPr>
          <a:lstStyle/>
          <a:p>
            <a:r>
              <a:rPr lang="en-US" dirty="0"/>
              <a:t>The first step in creating a personal travel blog on IBM Cloud Static Web App is to sign up for IBM Cloud. IBM Cloud is a platform that allows you to create, deploy, and manage applications on the cloud. To sign up for IBM Cloud, go to the IBM Cloud website and create an account.</a:t>
            </a:r>
          </a:p>
          <a:p>
            <a:endParaRPr lang="en-IN" dirty="0"/>
          </a:p>
        </p:txBody>
      </p:sp>
    </p:spTree>
    <p:extLst>
      <p:ext uri="{BB962C8B-B14F-4D97-AF65-F5344CB8AC3E}">
        <p14:creationId xmlns:p14="http://schemas.microsoft.com/office/powerpoint/2010/main" val="461696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ADF0-23DD-491B-8755-2E19692F9B18}"/>
              </a:ext>
            </a:extLst>
          </p:cNvPr>
          <p:cNvSpPr>
            <a:spLocks noGrp="1"/>
          </p:cNvSpPr>
          <p:nvPr>
            <p:ph type="title"/>
          </p:nvPr>
        </p:nvSpPr>
        <p:spPr>
          <a:xfrm>
            <a:off x="722790" y="589766"/>
            <a:ext cx="10515600" cy="782638"/>
          </a:xfrm>
        </p:spPr>
        <p:txBody>
          <a:bodyPr/>
          <a:lstStyle/>
          <a:p>
            <a:r>
              <a:rPr lang="en-US" dirty="0"/>
              <a:t>Step 2: Create a Static Web App</a:t>
            </a:r>
          </a:p>
        </p:txBody>
      </p:sp>
      <p:sp>
        <p:nvSpPr>
          <p:cNvPr id="3" name="Slide Number Placeholder 2">
            <a:extLst>
              <a:ext uri="{FF2B5EF4-FFF2-40B4-BE49-F238E27FC236}">
                <a16:creationId xmlns:a16="http://schemas.microsoft.com/office/drawing/2014/main" id="{73E7209B-EA97-4E46-B935-409525612C95}"/>
              </a:ext>
            </a:extLst>
          </p:cNvPr>
          <p:cNvSpPr>
            <a:spLocks noGrp="1"/>
          </p:cNvSpPr>
          <p:nvPr>
            <p:ph type="sldNum" sz="quarter" idx="10"/>
          </p:nvPr>
        </p:nvSpPr>
        <p:spPr/>
        <p:txBody>
          <a:bodyPr/>
          <a:lstStyle/>
          <a:p>
            <a:fld id="{D495E168-DA5E-4888-8D8A-92B118324C14}" type="slidenum">
              <a:rPr lang="en-US" smtClean="0"/>
              <a:pPr/>
              <a:t>5</a:t>
            </a:fld>
            <a:endParaRPr lang="en-US" dirty="0"/>
          </a:p>
        </p:txBody>
      </p:sp>
      <p:sp>
        <p:nvSpPr>
          <p:cNvPr id="6" name="Rectangle 5">
            <a:extLst>
              <a:ext uri="{FF2B5EF4-FFF2-40B4-BE49-F238E27FC236}">
                <a16:creationId xmlns:a16="http://schemas.microsoft.com/office/drawing/2014/main" id="{978EC6D0-D0E9-53C9-B47E-96ECB9F7C07B}"/>
              </a:ext>
            </a:extLst>
          </p:cNvPr>
          <p:cNvSpPr/>
          <p:nvPr/>
        </p:nvSpPr>
        <p:spPr>
          <a:xfrm>
            <a:off x="838200" y="2041864"/>
            <a:ext cx="10515600" cy="3977195"/>
          </a:xfrm>
          <a:prstGeom prst="rect">
            <a:avLst/>
          </a:prstGeom>
          <a:solidFill>
            <a:schemeClr val="bg2"/>
          </a:solidFill>
          <a:ln w="12700" cap="flat">
            <a:noFill/>
            <a:prstDash val="solid"/>
            <a:miter/>
          </a:ln>
        </p:spPr>
        <p:txBody>
          <a:bodyPr rtlCol="0" anchor="ctr"/>
          <a:lstStyle/>
          <a:p>
            <a:pPr algn="l"/>
            <a:endParaRPr lang="en-IN" dirty="0"/>
          </a:p>
        </p:txBody>
      </p:sp>
      <p:sp>
        <p:nvSpPr>
          <p:cNvPr id="9" name="TextBox 8">
            <a:extLst>
              <a:ext uri="{FF2B5EF4-FFF2-40B4-BE49-F238E27FC236}">
                <a16:creationId xmlns:a16="http://schemas.microsoft.com/office/drawing/2014/main" id="{D5EB5DF6-C969-4855-9996-BB5428785EE1}"/>
              </a:ext>
            </a:extLst>
          </p:cNvPr>
          <p:cNvSpPr txBox="1"/>
          <p:nvPr/>
        </p:nvSpPr>
        <p:spPr>
          <a:xfrm>
            <a:off x="1169380" y="2460800"/>
            <a:ext cx="9303798" cy="3139321"/>
          </a:xfrm>
          <a:prstGeom prst="rect">
            <a:avLst/>
          </a:prstGeom>
          <a:noFill/>
        </p:spPr>
        <p:txBody>
          <a:bodyPr wrap="square" rtlCol="0">
            <a:spAutoFit/>
          </a:bodyPr>
          <a:lstStyle/>
          <a:p>
            <a:r>
              <a:rPr lang="en-US" dirty="0"/>
              <a:t>Once you have signed up for IBM Cloud, the next step is to create a static web app. A static web app is a website that contains static content, such as HTML, CSS, and images. To create a static web app on IBM Cloud, follow these steps:</a:t>
            </a:r>
          </a:p>
          <a:p>
            <a:endParaRPr lang="en-US" dirty="0"/>
          </a:p>
          <a:p>
            <a:r>
              <a:rPr lang="en-US" dirty="0"/>
              <a:t>1. Log in to your IBM Cloud account.</a:t>
            </a:r>
          </a:p>
          <a:p>
            <a:r>
              <a:rPr lang="en-US" dirty="0"/>
              <a:t>2. Click on the "Create Resource" button.</a:t>
            </a:r>
          </a:p>
          <a:p>
            <a:r>
              <a:rPr lang="en-US" dirty="0"/>
              <a:t>3. Select "Web and Mobile" from the menu.</a:t>
            </a:r>
          </a:p>
          <a:p>
            <a:r>
              <a:rPr lang="en-US" dirty="0"/>
              <a:t>4. Click on "Static Web App."</a:t>
            </a:r>
          </a:p>
          <a:p>
            <a:r>
              <a:rPr lang="en-US" dirty="0"/>
              <a:t>5. Enter a name for your app.</a:t>
            </a:r>
          </a:p>
          <a:p>
            <a:r>
              <a:rPr lang="en-US" dirty="0"/>
              <a:t>6. Choose a region for your app.</a:t>
            </a:r>
          </a:p>
          <a:p>
            <a:r>
              <a:rPr lang="en-US" dirty="0"/>
              <a:t>7. Click on "Create."</a:t>
            </a:r>
          </a:p>
        </p:txBody>
      </p:sp>
    </p:spTree>
    <p:extLst>
      <p:ext uri="{BB962C8B-B14F-4D97-AF65-F5344CB8AC3E}">
        <p14:creationId xmlns:p14="http://schemas.microsoft.com/office/powerpoint/2010/main" val="32320133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ADF0-23DD-491B-8755-2E19692F9B18}"/>
              </a:ext>
            </a:extLst>
          </p:cNvPr>
          <p:cNvSpPr>
            <a:spLocks noGrp="1"/>
          </p:cNvSpPr>
          <p:nvPr>
            <p:ph type="title"/>
          </p:nvPr>
        </p:nvSpPr>
        <p:spPr>
          <a:xfrm>
            <a:off x="722790" y="589766"/>
            <a:ext cx="10515600" cy="782638"/>
          </a:xfrm>
        </p:spPr>
        <p:txBody>
          <a:bodyPr/>
          <a:lstStyle/>
          <a:p>
            <a:r>
              <a:rPr lang="en-US" dirty="0"/>
              <a:t>Step 3: Design Your Web Pages</a:t>
            </a:r>
          </a:p>
        </p:txBody>
      </p:sp>
      <p:sp>
        <p:nvSpPr>
          <p:cNvPr id="3" name="Slide Number Placeholder 2">
            <a:extLst>
              <a:ext uri="{FF2B5EF4-FFF2-40B4-BE49-F238E27FC236}">
                <a16:creationId xmlns:a16="http://schemas.microsoft.com/office/drawing/2014/main" id="{73E7209B-EA97-4E46-B935-409525612C95}"/>
              </a:ext>
            </a:extLst>
          </p:cNvPr>
          <p:cNvSpPr>
            <a:spLocks noGrp="1"/>
          </p:cNvSpPr>
          <p:nvPr>
            <p:ph type="sldNum" sz="quarter" idx="10"/>
          </p:nvPr>
        </p:nvSpPr>
        <p:spPr/>
        <p:txBody>
          <a:bodyPr/>
          <a:lstStyle/>
          <a:p>
            <a:fld id="{D495E168-DA5E-4888-8D8A-92B118324C14}" type="slidenum">
              <a:rPr lang="en-US" smtClean="0"/>
              <a:pPr/>
              <a:t>6</a:t>
            </a:fld>
            <a:endParaRPr lang="en-US" dirty="0"/>
          </a:p>
        </p:txBody>
      </p:sp>
      <p:sp>
        <p:nvSpPr>
          <p:cNvPr id="6" name="Rectangle 5">
            <a:extLst>
              <a:ext uri="{FF2B5EF4-FFF2-40B4-BE49-F238E27FC236}">
                <a16:creationId xmlns:a16="http://schemas.microsoft.com/office/drawing/2014/main" id="{978EC6D0-D0E9-53C9-B47E-96ECB9F7C07B}"/>
              </a:ext>
            </a:extLst>
          </p:cNvPr>
          <p:cNvSpPr/>
          <p:nvPr/>
        </p:nvSpPr>
        <p:spPr>
          <a:xfrm>
            <a:off x="838200" y="2041864"/>
            <a:ext cx="10515600" cy="3977195"/>
          </a:xfrm>
          <a:prstGeom prst="rect">
            <a:avLst/>
          </a:prstGeom>
          <a:solidFill>
            <a:schemeClr val="bg2"/>
          </a:solidFill>
          <a:ln w="12700" cap="flat">
            <a:noFill/>
            <a:prstDash val="solid"/>
            <a:miter/>
          </a:ln>
        </p:spPr>
        <p:txBody>
          <a:bodyPr rtlCol="0" anchor="ctr"/>
          <a:lstStyle/>
          <a:p>
            <a:pPr algn="l"/>
            <a:endParaRPr lang="en-IN" dirty="0"/>
          </a:p>
        </p:txBody>
      </p:sp>
      <p:sp>
        <p:nvSpPr>
          <p:cNvPr id="9" name="TextBox 8">
            <a:extLst>
              <a:ext uri="{FF2B5EF4-FFF2-40B4-BE49-F238E27FC236}">
                <a16:creationId xmlns:a16="http://schemas.microsoft.com/office/drawing/2014/main" id="{D5EB5DF6-C969-4855-9996-BB5428785EE1}"/>
              </a:ext>
            </a:extLst>
          </p:cNvPr>
          <p:cNvSpPr txBox="1"/>
          <p:nvPr/>
        </p:nvSpPr>
        <p:spPr>
          <a:xfrm>
            <a:off x="1169380" y="2460800"/>
            <a:ext cx="9303798" cy="2585323"/>
          </a:xfrm>
          <a:prstGeom prst="rect">
            <a:avLst/>
          </a:prstGeom>
          <a:noFill/>
        </p:spPr>
        <p:txBody>
          <a:bodyPr wrap="square" rtlCol="0">
            <a:spAutoFit/>
          </a:bodyPr>
          <a:lstStyle/>
          <a:p>
            <a:r>
              <a:rPr lang="en-US" dirty="0"/>
              <a:t>Now that you have created your static web app, the next step is to design your web pages. The design of your web pages is critical in creating an engaging user experience. Here are some tips for designing your web pages:</a:t>
            </a:r>
          </a:p>
          <a:p>
            <a:endParaRPr lang="en-US" dirty="0"/>
          </a:p>
          <a:p>
            <a:r>
              <a:rPr lang="en-US" dirty="0"/>
              <a:t>1. Choose a theme that reflects your travel experience.</a:t>
            </a:r>
          </a:p>
          <a:p>
            <a:r>
              <a:rPr lang="en-US" dirty="0"/>
              <a:t>2. Use high-quality images to showcase your travel experiences.</a:t>
            </a:r>
          </a:p>
          <a:p>
            <a:r>
              <a:rPr lang="en-US" dirty="0"/>
              <a:t>3. Use clear and concise language to describe your travel experiences.</a:t>
            </a:r>
          </a:p>
          <a:p>
            <a:r>
              <a:rPr lang="en-US" dirty="0"/>
              <a:t>4. Use headings and subheadings to break up your content.</a:t>
            </a:r>
          </a:p>
          <a:p>
            <a:r>
              <a:rPr lang="en-US" dirty="0"/>
              <a:t>5. Use bullet points to highlight important information.</a:t>
            </a:r>
          </a:p>
        </p:txBody>
      </p:sp>
    </p:spTree>
    <p:extLst>
      <p:ext uri="{BB962C8B-B14F-4D97-AF65-F5344CB8AC3E}">
        <p14:creationId xmlns:p14="http://schemas.microsoft.com/office/powerpoint/2010/main" val="18796872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ADF0-23DD-491B-8755-2E19692F9B18}"/>
              </a:ext>
            </a:extLst>
          </p:cNvPr>
          <p:cNvSpPr>
            <a:spLocks noGrp="1"/>
          </p:cNvSpPr>
          <p:nvPr>
            <p:ph type="title"/>
          </p:nvPr>
        </p:nvSpPr>
        <p:spPr>
          <a:xfrm>
            <a:off x="722790" y="589766"/>
            <a:ext cx="10515600" cy="782638"/>
          </a:xfrm>
        </p:spPr>
        <p:txBody>
          <a:bodyPr/>
          <a:lstStyle/>
          <a:p>
            <a:r>
              <a:rPr lang="en-US" dirty="0"/>
              <a:t>Step 4: Publish Your Blog</a:t>
            </a:r>
          </a:p>
        </p:txBody>
      </p:sp>
      <p:sp>
        <p:nvSpPr>
          <p:cNvPr id="3" name="Slide Number Placeholder 2">
            <a:extLst>
              <a:ext uri="{FF2B5EF4-FFF2-40B4-BE49-F238E27FC236}">
                <a16:creationId xmlns:a16="http://schemas.microsoft.com/office/drawing/2014/main" id="{73E7209B-EA97-4E46-B935-409525612C95}"/>
              </a:ext>
            </a:extLst>
          </p:cNvPr>
          <p:cNvSpPr>
            <a:spLocks noGrp="1"/>
          </p:cNvSpPr>
          <p:nvPr>
            <p:ph type="sldNum" sz="quarter" idx="10"/>
          </p:nvPr>
        </p:nvSpPr>
        <p:spPr/>
        <p:txBody>
          <a:bodyPr/>
          <a:lstStyle/>
          <a:p>
            <a:fld id="{D495E168-DA5E-4888-8D8A-92B118324C14}" type="slidenum">
              <a:rPr lang="en-US" smtClean="0"/>
              <a:pPr/>
              <a:t>7</a:t>
            </a:fld>
            <a:endParaRPr lang="en-US" dirty="0"/>
          </a:p>
        </p:txBody>
      </p:sp>
      <p:sp>
        <p:nvSpPr>
          <p:cNvPr id="6" name="Rectangle 5">
            <a:extLst>
              <a:ext uri="{FF2B5EF4-FFF2-40B4-BE49-F238E27FC236}">
                <a16:creationId xmlns:a16="http://schemas.microsoft.com/office/drawing/2014/main" id="{978EC6D0-D0E9-53C9-B47E-96ECB9F7C07B}"/>
              </a:ext>
            </a:extLst>
          </p:cNvPr>
          <p:cNvSpPr/>
          <p:nvPr/>
        </p:nvSpPr>
        <p:spPr>
          <a:xfrm>
            <a:off x="838200" y="2041864"/>
            <a:ext cx="10515600" cy="3977195"/>
          </a:xfrm>
          <a:prstGeom prst="rect">
            <a:avLst/>
          </a:prstGeom>
          <a:solidFill>
            <a:schemeClr val="bg2"/>
          </a:solidFill>
          <a:ln w="12700" cap="flat">
            <a:noFill/>
            <a:prstDash val="solid"/>
            <a:miter/>
          </a:ln>
        </p:spPr>
        <p:txBody>
          <a:bodyPr rtlCol="0" anchor="ctr"/>
          <a:lstStyle/>
          <a:p>
            <a:pPr algn="l"/>
            <a:endParaRPr lang="en-IN" dirty="0"/>
          </a:p>
        </p:txBody>
      </p:sp>
      <p:sp>
        <p:nvSpPr>
          <p:cNvPr id="9" name="TextBox 8">
            <a:extLst>
              <a:ext uri="{FF2B5EF4-FFF2-40B4-BE49-F238E27FC236}">
                <a16:creationId xmlns:a16="http://schemas.microsoft.com/office/drawing/2014/main" id="{D5EB5DF6-C969-4855-9996-BB5428785EE1}"/>
              </a:ext>
            </a:extLst>
          </p:cNvPr>
          <p:cNvSpPr txBox="1"/>
          <p:nvPr/>
        </p:nvSpPr>
        <p:spPr>
          <a:xfrm>
            <a:off x="1169380" y="2460800"/>
            <a:ext cx="9303798" cy="2308324"/>
          </a:xfrm>
          <a:prstGeom prst="rect">
            <a:avLst/>
          </a:prstGeom>
          <a:noFill/>
        </p:spPr>
        <p:txBody>
          <a:bodyPr wrap="square" rtlCol="0">
            <a:spAutoFit/>
          </a:bodyPr>
          <a:lstStyle/>
          <a:p>
            <a:r>
              <a:rPr lang="en-US" dirty="0"/>
              <a:t>Once you have designed your web pages, the final step is to publish your blog. To publish your blog, follow these steps:</a:t>
            </a:r>
          </a:p>
          <a:p>
            <a:endParaRPr lang="en-US" dirty="0"/>
          </a:p>
          <a:p>
            <a:r>
              <a:rPr lang="en-US" dirty="0"/>
              <a:t>1. Log in to your IBM Cloud account.</a:t>
            </a:r>
          </a:p>
          <a:p>
            <a:r>
              <a:rPr lang="en-US" dirty="0"/>
              <a:t>2. Click on your static web app.</a:t>
            </a:r>
          </a:p>
          <a:p>
            <a:r>
              <a:rPr lang="en-US" dirty="0"/>
              <a:t>3. Click on "Deploy."</a:t>
            </a:r>
          </a:p>
          <a:p>
            <a:r>
              <a:rPr lang="en-US" dirty="0"/>
              <a:t>4. Wait for the deployment process to complete.</a:t>
            </a:r>
          </a:p>
          <a:p>
            <a:r>
              <a:rPr lang="en-US" dirty="0"/>
              <a:t>5. Click on the URL of your static web app to view your blog.</a:t>
            </a:r>
          </a:p>
        </p:txBody>
      </p:sp>
    </p:spTree>
    <p:extLst>
      <p:ext uri="{BB962C8B-B14F-4D97-AF65-F5344CB8AC3E}">
        <p14:creationId xmlns:p14="http://schemas.microsoft.com/office/powerpoint/2010/main" val="4154603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ADF0-23DD-491B-8755-2E19692F9B18}"/>
              </a:ext>
            </a:extLst>
          </p:cNvPr>
          <p:cNvSpPr>
            <a:spLocks noGrp="1"/>
          </p:cNvSpPr>
          <p:nvPr>
            <p:ph type="title"/>
          </p:nvPr>
        </p:nvSpPr>
        <p:spPr>
          <a:xfrm>
            <a:off x="722790" y="589766"/>
            <a:ext cx="10515600" cy="782638"/>
          </a:xfrm>
        </p:spPr>
        <p:txBody>
          <a:bodyPr/>
          <a:lstStyle/>
          <a:p>
            <a:r>
              <a:rPr lang="en-US" dirty="0"/>
              <a:t>Conclusion</a:t>
            </a:r>
          </a:p>
        </p:txBody>
      </p:sp>
      <p:sp>
        <p:nvSpPr>
          <p:cNvPr id="3" name="Slide Number Placeholder 2">
            <a:extLst>
              <a:ext uri="{FF2B5EF4-FFF2-40B4-BE49-F238E27FC236}">
                <a16:creationId xmlns:a16="http://schemas.microsoft.com/office/drawing/2014/main" id="{73E7209B-EA97-4E46-B935-409525612C95}"/>
              </a:ext>
            </a:extLst>
          </p:cNvPr>
          <p:cNvSpPr>
            <a:spLocks noGrp="1"/>
          </p:cNvSpPr>
          <p:nvPr>
            <p:ph type="sldNum" sz="quarter" idx="10"/>
          </p:nvPr>
        </p:nvSpPr>
        <p:spPr/>
        <p:txBody>
          <a:bodyPr/>
          <a:lstStyle/>
          <a:p>
            <a:fld id="{D495E168-DA5E-4888-8D8A-92B118324C14}" type="slidenum">
              <a:rPr lang="en-US" smtClean="0"/>
              <a:pPr/>
              <a:t>8</a:t>
            </a:fld>
            <a:endParaRPr lang="en-US" dirty="0"/>
          </a:p>
        </p:txBody>
      </p:sp>
      <p:sp>
        <p:nvSpPr>
          <p:cNvPr id="6" name="Rectangle 5">
            <a:extLst>
              <a:ext uri="{FF2B5EF4-FFF2-40B4-BE49-F238E27FC236}">
                <a16:creationId xmlns:a16="http://schemas.microsoft.com/office/drawing/2014/main" id="{978EC6D0-D0E9-53C9-B47E-96ECB9F7C07B}"/>
              </a:ext>
            </a:extLst>
          </p:cNvPr>
          <p:cNvSpPr/>
          <p:nvPr/>
        </p:nvSpPr>
        <p:spPr>
          <a:xfrm>
            <a:off x="838200" y="2299317"/>
            <a:ext cx="10515600" cy="2610034"/>
          </a:xfrm>
          <a:prstGeom prst="rect">
            <a:avLst/>
          </a:prstGeom>
          <a:solidFill>
            <a:schemeClr val="bg2"/>
          </a:solidFill>
          <a:ln w="12700" cap="flat">
            <a:noFill/>
            <a:prstDash val="solid"/>
            <a:miter/>
          </a:ln>
        </p:spPr>
        <p:txBody>
          <a:bodyPr rtlCol="0" anchor="ctr"/>
          <a:lstStyle/>
          <a:p>
            <a:pPr algn="l"/>
            <a:endParaRPr lang="en-IN" dirty="0"/>
          </a:p>
        </p:txBody>
      </p:sp>
      <p:sp>
        <p:nvSpPr>
          <p:cNvPr id="9" name="TextBox 8">
            <a:extLst>
              <a:ext uri="{FF2B5EF4-FFF2-40B4-BE49-F238E27FC236}">
                <a16:creationId xmlns:a16="http://schemas.microsoft.com/office/drawing/2014/main" id="{D5EB5DF6-C969-4855-9996-BB5428785EE1}"/>
              </a:ext>
            </a:extLst>
          </p:cNvPr>
          <p:cNvSpPr txBox="1"/>
          <p:nvPr/>
        </p:nvSpPr>
        <p:spPr>
          <a:xfrm>
            <a:off x="1169380" y="2828835"/>
            <a:ext cx="9303798" cy="1200329"/>
          </a:xfrm>
          <a:prstGeom prst="rect">
            <a:avLst/>
          </a:prstGeom>
          <a:noFill/>
        </p:spPr>
        <p:txBody>
          <a:bodyPr wrap="square" rtlCol="0">
            <a:spAutoFit/>
          </a:bodyPr>
          <a:lstStyle/>
          <a:p>
            <a:r>
              <a:rPr lang="en-US" dirty="0"/>
              <a:t>In conclusion, creating a personal travel blog hosted on IBM Cloud Static Web App is an excellent way to share your travel experiences with friends and family members back home. By following these steps and designing engaging web pages, you can create a blog that will provide a memorable experience for your readers.</a:t>
            </a:r>
          </a:p>
        </p:txBody>
      </p:sp>
    </p:spTree>
    <p:extLst>
      <p:ext uri="{BB962C8B-B14F-4D97-AF65-F5344CB8AC3E}">
        <p14:creationId xmlns:p14="http://schemas.microsoft.com/office/powerpoint/2010/main" val="3343675689"/>
      </p:ext>
    </p:extLst>
  </p:cSld>
  <p:clrMapOvr>
    <a:masterClrMapping/>
  </p:clrMapOvr>
</p:sld>
</file>

<file path=ppt/theme/theme1.xml><?xml version="1.0" encoding="utf-8"?>
<a:theme xmlns:a="http://schemas.openxmlformats.org/drawingml/2006/main" name="Office Theme">
  <a:themeElements>
    <a:clrScheme name="Custom 24">
      <a:dk1>
        <a:sysClr val="windowText" lastClr="000000"/>
      </a:dk1>
      <a:lt1>
        <a:sysClr val="window" lastClr="FFFFFF"/>
      </a:lt1>
      <a:dk2>
        <a:srgbClr val="64AC00"/>
      </a:dk2>
      <a:lt2>
        <a:srgbClr val="CBFF00"/>
      </a:lt2>
      <a:accent1>
        <a:srgbClr val="002E62"/>
      </a:accent1>
      <a:accent2>
        <a:srgbClr val="004CB9"/>
      </a:accent2>
      <a:accent3>
        <a:srgbClr val="005500"/>
      </a:accent3>
      <a:accent4>
        <a:srgbClr val="16B3DC"/>
      </a:accent4>
      <a:accent5>
        <a:srgbClr val="F9DC5C"/>
      </a:accent5>
      <a:accent6>
        <a:srgbClr val="EF626C"/>
      </a:accent6>
      <a:hlink>
        <a:srgbClr val="FFFFFF"/>
      </a:hlink>
      <a:folHlink>
        <a:srgbClr val="FFFFFF"/>
      </a:folHlink>
    </a:clrScheme>
    <a:fontScheme name="Custom 21">
      <a:majorFont>
        <a:latin typeface="Gill Sans MT"/>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TF22977542_Outdoors presentation_RVA_v4.potx" id="{6CD96AFB-7D75-48FF-A856-C8B82BF3C12B}" vid="{1E6ACFD4-3AE6-4944-B76B-DA44E915EC7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F60B100-7079-4DE7-AF7C-20BFB1D62C46}">
  <ds:schemaRefs>
    <ds:schemaRef ds:uri="http://schemas.microsoft.com/sharepoint/v3/contenttype/forms"/>
  </ds:schemaRefs>
</ds:datastoreItem>
</file>

<file path=customXml/itemProps2.xml><?xml version="1.0" encoding="utf-8"?>
<ds:datastoreItem xmlns:ds="http://schemas.openxmlformats.org/officeDocument/2006/customXml" ds:itemID="{A935B1F0-3442-4957-9701-25816EFDB6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26A71AF-4CF2-4B95-BFB6-5C27500258C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Outdoors presentation</Template>
  <TotalTime>16</TotalTime>
  <Words>594</Words>
  <Application>Microsoft Office PowerPoint</Application>
  <PresentationFormat>Widescreen</PresentationFormat>
  <Paragraphs>51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Franklin Gothic Book</vt:lpstr>
      <vt:lpstr>Gill Sans MT</vt:lpstr>
      <vt:lpstr>Office Theme</vt:lpstr>
      <vt:lpstr>Personal Travel Blog with IBM Cloud</vt:lpstr>
      <vt:lpstr>Outline:</vt:lpstr>
      <vt:lpstr>Introduction</vt:lpstr>
      <vt:lpstr>Step 1: Sign up for IBM Cloud</vt:lpstr>
      <vt:lpstr>Step 2: Create a Static Web App</vt:lpstr>
      <vt:lpstr>Step 3: Design Your Web Pages</vt:lpstr>
      <vt:lpstr>Step 4: Publish Your Blog</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Personal Travel Blog with IBM Cloud</dc:title>
  <dc:creator>Renee Ravi</dc:creator>
  <cp:lastModifiedBy>Renee Ravi</cp:lastModifiedBy>
  <cp:revision>1</cp:revision>
  <dcterms:created xsi:type="dcterms:W3CDTF">2023-10-04T17:25:42Z</dcterms:created>
  <dcterms:modified xsi:type="dcterms:W3CDTF">2023-10-04T17:41:58Z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